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9" r:id="rId3"/>
    <p:sldId id="293" r:id="rId4"/>
    <p:sldId id="257" r:id="rId5"/>
    <p:sldId id="294" r:id="rId6"/>
    <p:sldId id="258" r:id="rId7"/>
    <p:sldId id="295" r:id="rId8"/>
    <p:sldId id="296" r:id="rId9"/>
    <p:sldId id="297" r:id="rId10"/>
    <p:sldId id="298" r:id="rId11"/>
    <p:sldId id="300" r:id="rId12"/>
    <p:sldId id="299" r:id="rId13"/>
    <p:sldId id="301" r:id="rId14"/>
    <p:sldId id="262" r:id="rId15"/>
    <p:sldId id="302" r:id="rId16"/>
    <p:sldId id="303" r:id="rId17"/>
    <p:sldId id="304" r:id="rId18"/>
    <p:sldId id="306" r:id="rId19"/>
    <p:sldId id="305" r:id="rId20"/>
    <p:sldId id="307" r:id="rId21"/>
    <p:sldId id="308" r:id="rId22"/>
    <p:sldId id="309" r:id="rId23"/>
    <p:sldId id="310" r:id="rId24"/>
    <p:sldId id="311" r:id="rId25"/>
    <p:sldId id="312" r:id="rId26"/>
    <p:sldId id="261" r:id="rId27"/>
    <p:sldId id="313" r:id="rId28"/>
    <p:sldId id="314" r:id="rId29"/>
    <p:sldId id="315" r:id="rId30"/>
    <p:sldId id="316" r:id="rId31"/>
    <p:sldId id="317" r:id="rId32"/>
    <p:sldId id="318" r:id="rId33"/>
    <p:sldId id="291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  <a:srgbClr val="D60825"/>
    <a:srgbClr val="0066FF"/>
    <a:srgbClr val="66CCFF"/>
    <a:srgbClr val="CCFFFF"/>
    <a:srgbClr val="006600"/>
    <a:srgbClr val="339966"/>
    <a:srgbClr val="DB120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  <p:guide orient="horz" pos="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484AC-DE03-4AD2-A4C6-FF8198F4DE10}" type="doc">
      <dgm:prSet loTypeId="urn:microsoft.com/office/officeart/2005/8/layout/hierarchy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CA6F96A-B13E-4520-8907-5EFDE4FF6A0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dirty="0" smtClean="0"/>
            <a:t>обучающие</a:t>
          </a:r>
          <a:endParaRPr lang="ru-RU" sz="2400" dirty="0"/>
        </a:p>
      </dgm:t>
    </dgm:pt>
    <dgm:pt modelId="{809FE9BF-6AFA-4677-B61D-BFA12582A7DA}" type="parTrans" cxnId="{118729EA-84FA-461F-AB6B-56D0849CFB1C}">
      <dgm:prSet/>
      <dgm:spPr/>
      <dgm:t>
        <a:bodyPr/>
        <a:lstStyle/>
        <a:p>
          <a:endParaRPr lang="ru-RU"/>
        </a:p>
      </dgm:t>
    </dgm:pt>
    <dgm:pt modelId="{A9A0914C-216D-423A-AFC9-34AD05B87CE5}" type="sibTrans" cxnId="{118729EA-84FA-461F-AB6B-56D0849CFB1C}">
      <dgm:prSet/>
      <dgm:spPr/>
      <dgm:t>
        <a:bodyPr/>
        <a:lstStyle/>
        <a:p>
          <a:endParaRPr lang="ru-RU"/>
        </a:p>
      </dgm:t>
    </dgm:pt>
    <dgm:pt modelId="{9A7EB3B2-40EE-487E-9779-33C4E817BCA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000" dirty="0" smtClean="0"/>
            <a:t> </a:t>
          </a:r>
          <a:r>
            <a:rPr lang="ru-RU" sz="1600" dirty="0" smtClean="0"/>
            <a:t>могут быть достигнуты на протяжении одного урока</a:t>
          </a:r>
          <a:endParaRPr lang="ru-RU" sz="1600" dirty="0"/>
        </a:p>
      </dgm:t>
    </dgm:pt>
    <dgm:pt modelId="{2B755E64-886A-4732-B00A-CA064FB84601}" type="parTrans" cxnId="{AB4615E0-5822-4B8F-9623-708E5297F0B2}">
      <dgm:prSet/>
      <dgm:spPr/>
      <dgm:t>
        <a:bodyPr/>
        <a:lstStyle/>
        <a:p>
          <a:endParaRPr lang="ru-RU"/>
        </a:p>
      </dgm:t>
    </dgm:pt>
    <dgm:pt modelId="{DCF9CC88-DC5D-45CF-8DAE-84BBED1AD89C}" type="sibTrans" cxnId="{AB4615E0-5822-4B8F-9623-708E5297F0B2}">
      <dgm:prSet/>
      <dgm:spPr/>
      <dgm:t>
        <a:bodyPr/>
        <a:lstStyle/>
        <a:p>
          <a:endParaRPr lang="ru-RU"/>
        </a:p>
      </dgm:t>
    </dgm:pt>
    <dgm:pt modelId="{E875134B-C62D-43C7-B800-401BFF7B937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уровень их реализации можно диагностировать</a:t>
          </a:r>
          <a:endParaRPr lang="ru-RU" sz="1600" dirty="0"/>
        </a:p>
      </dgm:t>
    </dgm:pt>
    <dgm:pt modelId="{0587D3F8-B910-40BE-89AC-6BC3A3CD06D7}" type="parTrans" cxnId="{33964CED-C0C4-4055-A064-460AF7040405}">
      <dgm:prSet/>
      <dgm:spPr/>
      <dgm:t>
        <a:bodyPr/>
        <a:lstStyle/>
        <a:p>
          <a:endParaRPr lang="ru-RU"/>
        </a:p>
      </dgm:t>
    </dgm:pt>
    <dgm:pt modelId="{7A0B5A78-82A2-4650-98CD-52BB585F4B05}" type="sibTrans" cxnId="{33964CED-C0C4-4055-A064-460AF7040405}">
      <dgm:prSet/>
      <dgm:spPr/>
      <dgm:t>
        <a:bodyPr/>
        <a:lstStyle/>
        <a:p>
          <a:endParaRPr lang="ru-RU"/>
        </a:p>
      </dgm:t>
    </dgm:pt>
    <dgm:pt modelId="{B7C62B36-6986-4E68-9E19-0BE96150E3A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dirty="0" smtClean="0"/>
            <a:t>личностного развития</a:t>
          </a:r>
          <a:endParaRPr lang="ru-RU" sz="2400" dirty="0"/>
        </a:p>
      </dgm:t>
    </dgm:pt>
    <dgm:pt modelId="{92B5F852-8C9F-426D-85DB-8FC61492B72A}" type="parTrans" cxnId="{D9DB58EB-C149-4A91-BE29-4E6427F02308}">
      <dgm:prSet/>
      <dgm:spPr/>
      <dgm:t>
        <a:bodyPr/>
        <a:lstStyle/>
        <a:p>
          <a:endParaRPr lang="ru-RU"/>
        </a:p>
      </dgm:t>
    </dgm:pt>
    <dgm:pt modelId="{90A16E2B-8A82-460F-90CE-A820C904D17D}" type="sibTrans" cxnId="{D9DB58EB-C149-4A91-BE29-4E6427F02308}">
      <dgm:prSet/>
      <dgm:spPr/>
      <dgm:t>
        <a:bodyPr/>
        <a:lstStyle/>
        <a:p>
          <a:endParaRPr lang="ru-RU"/>
        </a:p>
      </dgm:t>
    </dgm:pt>
    <dgm:pt modelId="{45E2DB8F-409D-4F55-A900-A143D370B7B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600" dirty="0" smtClean="0"/>
            <a:t>невозможно конкретно описать </a:t>
          </a:r>
          <a:br>
            <a:rPr lang="ru-RU" sz="1600" dirty="0" smtClean="0"/>
          </a:br>
          <a:r>
            <a:rPr lang="ru-RU" sz="1600" dirty="0" smtClean="0"/>
            <a:t>и определить те интеллектуальные </a:t>
          </a:r>
          <a:br>
            <a:rPr lang="ru-RU" sz="1600" dirty="0" smtClean="0"/>
          </a:br>
          <a:r>
            <a:rPr lang="ru-RU" sz="1600" dirty="0" smtClean="0"/>
            <a:t>и моральные приращения, </a:t>
          </a:r>
          <a:br>
            <a:rPr lang="ru-RU" sz="1600" dirty="0" smtClean="0"/>
          </a:br>
          <a:r>
            <a:rPr lang="ru-RU" sz="1600" dirty="0" smtClean="0"/>
            <a:t>которые должен получить обучающийся за 45 минут </a:t>
          </a:r>
          <a:br>
            <a:rPr lang="ru-RU" sz="1600" dirty="0" smtClean="0"/>
          </a:br>
          <a:r>
            <a:rPr lang="ru-RU" sz="1600" dirty="0" smtClean="0"/>
            <a:t>учебного занятия</a:t>
          </a:r>
          <a:endParaRPr lang="ru-RU" sz="1600" dirty="0"/>
        </a:p>
      </dgm:t>
    </dgm:pt>
    <dgm:pt modelId="{0A14519A-3289-429D-97A6-445D96BB5F1A}" type="parTrans" cxnId="{2AAC1D4F-0A67-4087-BC81-58FC94D1F4F8}">
      <dgm:prSet/>
      <dgm:spPr/>
      <dgm:t>
        <a:bodyPr/>
        <a:lstStyle/>
        <a:p>
          <a:endParaRPr lang="ru-RU"/>
        </a:p>
      </dgm:t>
    </dgm:pt>
    <dgm:pt modelId="{57CA5E56-3D9F-4060-A759-3A0B2E68A7AE}" type="sibTrans" cxnId="{2AAC1D4F-0A67-4087-BC81-58FC94D1F4F8}">
      <dgm:prSet/>
      <dgm:spPr/>
      <dgm:t>
        <a:bodyPr/>
        <a:lstStyle/>
        <a:p>
          <a:endParaRPr lang="ru-RU"/>
        </a:p>
      </dgm:t>
    </dgm:pt>
    <dgm:pt modelId="{FB35D593-00B5-45C1-9C6C-30F3FF57D5DE}" type="pres">
      <dgm:prSet presAssocID="{66A484AC-DE03-4AD2-A4C6-FF8198F4DE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37459B-F3BB-4124-B039-62D2B38E6E68}" type="pres">
      <dgm:prSet presAssocID="{0CA6F96A-B13E-4520-8907-5EFDE4FF6A06}" presName="root" presStyleCnt="0"/>
      <dgm:spPr/>
    </dgm:pt>
    <dgm:pt modelId="{E3988DC2-5023-428A-AF4F-564B073C4982}" type="pres">
      <dgm:prSet presAssocID="{0CA6F96A-B13E-4520-8907-5EFDE4FF6A06}" presName="rootComposite" presStyleCnt="0"/>
      <dgm:spPr/>
    </dgm:pt>
    <dgm:pt modelId="{C78FDDAF-F727-4407-A150-3B0E9DA5C342}" type="pres">
      <dgm:prSet presAssocID="{0CA6F96A-B13E-4520-8907-5EFDE4FF6A06}" presName="rootText" presStyleLbl="node1" presStyleIdx="0" presStyleCnt="2" custScaleX="179668" custScaleY="65334"/>
      <dgm:spPr/>
      <dgm:t>
        <a:bodyPr/>
        <a:lstStyle/>
        <a:p>
          <a:endParaRPr lang="ru-RU"/>
        </a:p>
      </dgm:t>
    </dgm:pt>
    <dgm:pt modelId="{1E26FBC5-0F4A-4BC7-A487-1F7C0018C0E3}" type="pres">
      <dgm:prSet presAssocID="{0CA6F96A-B13E-4520-8907-5EFDE4FF6A06}" presName="rootConnector" presStyleLbl="node1" presStyleIdx="0" presStyleCnt="2"/>
      <dgm:spPr/>
      <dgm:t>
        <a:bodyPr/>
        <a:lstStyle/>
        <a:p>
          <a:endParaRPr lang="ru-RU"/>
        </a:p>
      </dgm:t>
    </dgm:pt>
    <dgm:pt modelId="{53948412-6AFA-4FFE-A548-D08FCE0C8B84}" type="pres">
      <dgm:prSet presAssocID="{0CA6F96A-B13E-4520-8907-5EFDE4FF6A06}" presName="childShape" presStyleCnt="0"/>
      <dgm:spPr/>
    </dgm:pt>
    <dgm:pt modelId="{148AE732-9F98-4FDC-858C-F2FFD19DAEC9}" type="pres">
      <dgm:prSet presAssocID="{2B755E64-886A-4732-B00A-CA064FB84601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BF26AB5-443D-41A1-BBF5-F1C455D2B8A9}" type="pres">
      <dgm:prSet presAssocID="{9A7EB3B2-40EE-487E-9779-33C4E817BCA9}" presName="childText" presStyleLbl="bgAcc1" presStyleIdx="0" presStyleCnt="3" custScaleX="176575" custScaleY="74689" custLinFactNeighborX="2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B4950-693F-4C69-B0BC-2625C881FF3B}" type="pres">
      <dgm:prSet presAssocID="{0587D3F8-B910-40BE-89AC-6BC3A3CD06D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6B70052-EA8A-4113-9847-3AE66A3C3AF9}" type="pres">
      <dgm:prSet presAssocID="{E875134B-C62D-43C7-B800-401BFF7B937B}" presName="childText" presStyleLbl="bgAcc1" presStyleIdx="1" presStyleCnt="3" custScaleX="176575" custScaleY="74689" custLinFactNeighborX="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85863-2546-448A-B21E-D0945F22CCCF}" type="pres">
      <dgm:prSet presAssocID="{B7C62B36-6986-4E68-9E19-0BE96150E3A5}" presName="root" presStyleCnt="0"/>
      <dgm:spPr/>
    </dgm:pt>
    <dgm:pt modelId="{420E4B9A-8D32-4B57-A753-E0942F863931}" type="pres">
      <dgm:prSet presAssocID="{B7C62B36-6986-4E68-9E19-0BE96150E3A5}" presName="rootComposite" presStyleCnt="0"/>
      <dgm:spPr/>
    </dgm:pt>
    <dgm:pt modelId="{159299AA-3DC2-4EE1-A71D-B1E908D1D3C1}" type="pres">
      <dgm:prSet presAssocID="{B7C62B36-6986-4E68-9E19-0BE96150E3A5}" presName="rootText" presStyleLbl="node1" presStyleIdx="1" presStyleCnt="2" custScaleX="178781" custScaleY="65011"/>
      <dgm:spPr/>
      <dgm:t>
        <a:bodyPr/>
        <a:lstStyle/>
        <a:p>
          <a:endParaRPr lang="ru-RU"/>
        </a:p>
      </dgm:t>
    </dgm:pt>
    <dgm:pt modelId="{D528FCDC-4454-4737-977B-C75730CC3086}" type="pres">
      <dgm:prSet presAssocID="{B7C62B36-6986-4E68-9E19-0BE96150E3A5}" presName="rootConnector" presStyleLbl="node1" presStyleIdx="1" presStyleCnt="2"/>
      <dgm:spPr/>
      <dgm:t>
        <a:bodyPr/>
        <a:lstStyle/>
        <a:p>
          <a:endParaRPr lang="ru-RU"/>
        </a:p>
      </dgm:t>
    </dgm:pt>
    <dgm:pt modelId="{3D64EB6D-B474-4EDB-859D-2EE5DA9D5326}" type="pres">
      <dgm:prSet presAssocID="{B7C62B36-6986-4E68-9E19-0BE96150E3A5}" presName="childShape" presStyleCnt="0"/>
      <dgm:spPr/>
    </dgm:pt>
    <dgm:pt modelId="{03830108-3D92-4035-9E8F-53C7D5659CBB}" type="pres">
      <dgm:prSet presAssocID="{0A14519A-3289-429D-97A6-445D96BB5F1A}" presName="Name13" presStyleLbl="parChTrans1D2" presStyleIdx="2" presStyleCnt="3"/>
      <dgm:spPr/>
      <dgm:t>
        <a:bodyPr/>
        <a:lstStyle/>
        <a:p>
          <a:endParaRPr lang="ru-RU"/>
        </a:p>
      </dgm:t>
    </dgm:pt>
    <dgm:pt modelId="{68BE2F8C-0707-41B7-9C8E-84E3463C5CBE}" type="pres">
      <dgm:prSet presAssocID="{45E2DB8F-409D-4F55-A900-A143D370B7BE}" presName="childText" presStyleLbl="bgAcc1" presStyleIdx="2" presStyleCnt="3" custFlipHor="1" custScaleX="179209" custScaleY="117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78525-E280-470A-8C0C-FDC4E1AFBC80}" type="presOf" srcId="{0CA6F96A-B13E-4520-8907-5EFDE4FF6A06}" destId="{1E26FBC5-0F4A-4BC7-A487-1F7C0018C0E3}" srcOrd="1" destOrd="0" presId="urn:microsoft.com/office/officeart/2005/8/layout/hierarchy3"/>
    <dgm:cxn modelId="{6526DBB2-B04D-47BA-B10F-BAA212F815AB}" type="presOf" srcId="{2B755E64-886A-4732-B00A-CA064FB84601}" destId="{148AE732-9F98-4FDC-858C-F2FFD19DAEC9}" srcOrd="0" destOrd="0" presId="urn:microsoft.com/office/officeart/2005/8/layout/hierarchy3"/>
    <dgm:cxn modelId="{1983702B-54C8-4608-8E32-D136419B94F3}" type="presOf" srcId="{E875134B-C62D-43C7-B800-401BFF7B937B}" destId="{06B70052-EA8A-4113-9847-3AE66A3C3AF9}" srcOrd="0" destOrd="0" presId="urn:microsoft.com/office/officeart/2005/8/layout/hierarchy3"/>
    <dgm:cxn modelId="{9974845D-9E2B-4841-9880-28968FEB3EC3}" type="presOf" srcId="{9A7EB3B2-40EE-487E-9779-33C4E817BCA9}" destId="{0BF26AB5-443D-41A1-BBF5-F1C455D2B8A9}" srcOrd="0" destOrd="0" presId="urn:microsoft.com/office/officeart/2005/8/layout/hierarchy3"/>
    <dgm:cxn modelId="{33964CED-C0C4-4055-A064-460AF7040405}" srcId="{0CA6F96A-B13E-4520-8907-5EFDE4FF6A06}" destId="{E875134B-C62D-43C7-B800-401BFF7B937B}" srcOrd="1" destOrd="0" parTransId="{0587D3F8-B910-40BE-89AC-6BC3A3CD06D7}" sibTransId="{7A0B5A78-82A2-4650-98CD-52BB585F4B05}"/>
    <dgm:cxn modelId="{D9DB58EB-C149-4A91-BE29-4E6427F02308}" srcId="{66A484AC-DE03-4AD2-A4C6-FF8198F4DE10}" destId="{B7C62B36-6986-4E68-9E19-0BE96150E3A5}" srcOrd="1" destOrd="0" parTransId="{92B5F852-8C9F-426D-85DB-8FC61492B72A}" sibTransId="{90A16E2B-8A82-460F-90CE-A820C904D17D}"/>
    <dgm:cxn modelId="{6D558A0D-8FB5-494C-884B-71686BE8D18B}" type="presOf" srcId="{0A14519A-3289-429D-97A6-445D96BB5F1A}" destId="{03830108-3D92-4035-9E8F-53C7D5659CBB}" srcOrd="0" destOrd="0" presId="urn:microsoft.com/office/officeart/2005/8/layout/hierarchy3"/>
    <dgm:cxn modelId="{DF1DA86C-3AFB-4601-BD12-7AA40D0E3076}" type="presOf" srcId="{B7C62B36-6986-4E68-9E19-0BE96150E3A5}" destId="{D528FCDC-4454-4737-977B-C75730CC3086}" srcOrd="1" destOrd="0" presId="urn:microsoft.com/office/officeart/2005/8/layout/hierarchy3"/>
    <dgm:cxn modelId="{AB4615E0-5822-4B8F-9623-708E5297F0B2}" srcId="{0CA6F96A-B13E-4520-8907-5EFDE4FF6A06}" destId="{9A7EB3B2-40EE-487E-9779-33C4E817BCA9}" srcOrd="0" destOrd="0" parTransId="{2B755E64-886A-4732-B00A-CA064FB84601}" sibTransId="{DCF9CC88-DC5D-45CF-8DAE-84BBED1AD89C}"/>
    <dgm:cxn modelId="{2AAC1D4F-0A67-4087-BC81-58FC94D1F4F8}" srcId="{B7C62B36-6986-4E68-9E19-0BE96150E3A5}" destId="{45E2DB8F-409D-4F55-A900-A143D370B7BE}" srcOrd="0" destOrd="0" parTransId="{0A14519A-3289-429D-97A6-445D96BB5F1A}" sibTransId="{57CA5E56-3D9F-4060-A759-3A0B2E68A7AE}"/>
    <dgm:cxn modelId="{40E5A821-1A62-4719-8FFD-3D293EC4A670}" type="presOf" srcId="{66A484AC-DE03-4AD2-A4C6-FF8198F4DE10}" destId="{FB35D593-00B5-45C1-9C6C-30F3FF57D5DE}" srcOrd="0" destOrd="0" presId="urn:microsoft.com/office/officeart/2005/8/layout/hierarchy3"/>
    <dgm:cxn modelId="{AAFD16DD-195A-43AD-992C-2F4FAC606AFA}" type="presOf" srcId="{45E2DB8F-409D-4F55-A900-A143D370B7BE}" destId="{68BE2F8C-0707-41B7-9C8E-84E3463C5CBE}" srcOrd="0" destOrd="0" presId="urn:microsoft.com/office/officeart/2005/8/layout/hierarchy3"/>
    <dgm:cxn modelId="{94794BE4-D5DD-4668-BDAD-2C9153C8E61A}" type="presOf" srcId="{0CA6F96A-B13E-4520-8907-5EFDE4FF6A06}" destId="{C78FDDAF-F727-4407-A150-3B0E9DA5C342}" srcOrd="0" destOrd="0" presId="urn:microsoft.com/office/officeart/2005/8/layout/hierarchy3"/>
    <dgm:cxn modelId="{22842EC1-B7FF-47A4-8FD2-0BD2F9FFCE01}" type="presOf" srcId="{0587D3F8-B910-40BE-89AC-6BC3A3CD06D7}" destId="{382B4950-693F-4C69-B0BC-2625C881FF3B}" srcOrd="0" destOrd="0" presId="urn:microsoft.com/office/officeart/2005/8/layout/hierarchy3"/>
    <dgm:cxn modelId="{1265BD78-1727-40B9-AE22-442DEABBBCCD}" type="presOf" srcId="{B7C62B36-6986-4E68-9E19-0BE96150E3A5}" destId="{159299AA-3DC2-4EE1-A71D-B1E908D1D3C1}" srcOrd="0" destOrd="0" presId="urn:microsoft.com/office/officeart/2005/8/layout/hierarchy3"/>
    <dgm:cxn modelId="{118729EA-84FA-461F-AB6B-56D0849CFB1C}" srcId="{66A484AC-DE03-4AD2-A4C6-FF8198F4DE10}" destId="{0CA6F96A-B13E-4520-8907-5EFDE4FF6A06}" srcOrd="0" destOrd="0" parTransId="{809FE9BF-6AFA-4677-B61D-BFA12582A7DA}" sibTransId="{A9A0914C-216D-423A-AFC9-34AD05B87CE5}"/>
    <dgm:cxn modelId="{EDB34927-1AF4-44AD-968F-3576FD64BC48}" type="presParOf" srcId="{FB35D593-00B5-45C1-9C6C-30F3FF57D5DE}" destId="{5937459B-F3BB-4124-B039-62D2B38E6E68}" srcOrd="0" destOrd="0" presId="urn:microsoft.com/office/officeart/2005/8/layout/hierarchy3"/>
    <dgm:cxn modelId="{3E753A7E-52DC-4256-91B4-B59F446C738A}" type="presParOf" srcId="{5937459B-F3BB-4124-B039-62D2B38E6E68}" destId="{E3988DC2-5023-428A-AF4F-564B073C4982}" srcOrd="0" destOrd="0" presId="urn:microsoft.com/office/officeart/2005/8/layout/hierarchy3"/>
    <dgm:cxn modelId="{FD33D173-7A82-4943-876F-92BE8A78FD54}" type="presParOf" srcId="{E3988DC2-5023-428A-AF4F-564B073C4982}" destId="{C78FDDAF-F727-4407-A150-3B0E9DA5C342}" srcOrd="0" destOrd="0" presId="urn:microsoft.com/office/officeart/2005/8/layout/hierarchy3"/>
    <dgm:cxn modelId="{81DA1F4D-B6F7-4389-BF17-4E4084729A34}" type="presParOf" srcId="{E3988DC2-5023-428A-AF4F-564B073C4982}" destId="{1E26FBC5-0F4A-4BC7-A487-1F7C0018C0E3}" srcOrd="1" destOrd="0" presId="urn:microsoft.com/office/officeart/2005/8/layout/hierarchy3"/>
    <dgm:cxn modelId="{1EF1778C-3B9B-4AA6-8001-E2BC396BD73B}" type="presParOf" srcId="{5937459B-F3BB-4124-B039-62D2B38E6E68}" destId="{53948412-6AFA-4FFE-A548-D08FCE0C8B84}" srcOrd="1" destOrd="0" presId="urn:microsoft.com/office/officeart/2005/8/layout/hierarchy3"/>
    <dgm:cxn modelId="{B5F8FEF5-C07E-4D86-9033-69B98799E27C}" type="presParOf" srcId="{53948412-6AFA-4FFE-A548-D08FCE0C8B84}" destId="{148AE732-9F98-4FDC-858C-F2FFD19DAEC9}" srcOrd="0" destOrd="0" presId="urn:microsoft.com/office/officeart/2005/8/layout/hierarchy3"/>
    <dgm:cxn modelId="{A8DF374E-395F-41C6-82E0-FA2AA963EA0F}" type="presParOf" srcId="{53948412-6AFA-4FFE-A548-D08FCE0C8B84}" destId="{0BF26AB5-443D-41A1-BBF5-F1C455D2B8A9}" srcOrd="1" destOrd="0" presId="urn:microsoft.com/office/officeart/2005/8/layout/hierarchy3"/>
    <dgm:cxn modelId="{8D4F706A-CA2A-475B-B73D-6423AC818725}" type="presParOf" srcId="{53948412-6AFA-4FFE-A548-D08FCE0C8B84}" destId="{382B4950-693F-4C69-B0BC-2625C881FF3B}" srcOrd="2" destOrd="0" presId="urn:microsoft.com/office/officeart/2005/8/layout/hierarchy3"/>
    <dgm:cxn modelId="{6232562E-154B-4795-A36B-4CFCA0C29B1A}" type="presParOf" srcId="{53948412-6AFA-4FFE-A548-D08FCE0C8B84}" destId="{06B70052-EA8A-4113-9847-3AE66A3C3AF9}" srcOrd="3" destOrd="0" presId="urn:microsoft.com/office/officeart/2005/8/layout/hierarchy3"/>
    <dgm:cxn modelId="{3D856761-7D13-42BF-9D8C-0579AD164C22}" type="presParOf" srcId="{FB35D593-00B5-45C1-9C6C-30F3FF57D5DE}" destId="{BA885863-2546-448A-B21E-D0945F22CCCF}" srcOrd="1" destOrd="0" presId="urn:microsoft.com/office/officeart/2005/8/layout/hierarchy3"/>
    <dgm:cxn modelId="{E6157E48-29B0-4641-BFF3-4FA210A700A2}" type="presParOf" srcId="{BA885863-2546-448A-B21E-D0945F22CCCF}" destId="{420E4B9A-8D32-4B57-A753-E0942F863931}" srcOrd="0" destOrd="0" presId="urn:microsoft.com/office/officeart/2005/8/layout/hierarchy3"/>
    <dgm:cxn modelId="{BB551BB3-FCEC-4393-8CD2-417346FE0F36}" type="presParOf" srcId="{420E4B9A-8D32-4B57-A753-E0942F863931}" destId="{159299AA-3DC2-4EE1-A71D-B1E908D1D3C1}" srcOrd="0" destOrd="0" presId="urn:microsoft.com/office/officeart/2005/8/layout/hierarchy3"/>
    <dgm:cxn modelId="{B3D41E7B-A6C6-4104-97CB-5BDD4BF48417}" type="presParOf" srcId="{420E4B9A-8D32-4B57-A753-E0942F863931}" destId="{D528FCDC-4454-4737-977B-C75730CC3086}" srcOrd="1" destOrd="0" presId="urn:microsoft.com/office/officeart/2005/8/layout/hierarchy3"/>
    <dgm:cxn modelId="{38F3889C-B1CA-4FD2-8694-E7D5D19FFCB5}" type="presParOf" srcId="{BA885863-2546-448A-B21E-D0945F22CCCF}" destId="{3D64EB6D-B474-4EDB-859D-2EE5DA9D5326}" srcOrd="1" destOrd="0" presId="urn:microsoft.com/office/officeart/2005/8/layout/hierarchy3"/>
    <dgm:cxn modelId="{B0E901F8-90EE-4ABD-9B70-FF867275C8F6}" type="presParOf" srcId="{3D64EB6D-B474-4EDB-859D-2EE5DA9D5326}" destId="{03830108-3D92-4035-9E8F-53C7D5659CBB}" srcOrd="0" destOrd="0" presId="urn:microsoft.com/office/officeart/2005/8/layout/hierarchy3"/>
    <dgm:cxn modelId="{38E70F06-94A1-4416-8E57-0B6C9F013791}" type="presParOf" srcId="{3D64EB6D-B474-4EDB-859D-2EE5DA9D5326}" destId="{68BE2F8C-0707-41B7-9C8E-84E3463C5CB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484AC-DE03-4AD2-A4C6-FF8198F4DE10}" type="doc">
      <dgm:prSet loTypeId="urn:microsoft.com/office/officeart/2005/8/layout/hierarchy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CA6F96A-B13E-4520-8907-5EFDE4FF6A0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9050"/>
      </dgm:spPr>
      <dgm:t>
        <a:bodyPr/>
        <a:lstStyle/>
        <a:p>
          <a:r>
            <a:rPr lang="ru-RU" sz="2400" dirty="0" smtClean="0"/>
            <a:t>три аспекта</a:t>
          </a:r>
          <a:endParaRPr lang="ru-RU" sz="2400" dirty="0"/>
        </a:p>
      </dgm:t>
    </dgm:pt>
    <dgm:pt modelId="{809FE9BF-6AFA-4677-B61D-BFA12582A7DA}" type="parTrans" cxnId="{118729EA-84FA-461F-AB6B-56D0849CFB1C}">
      <dgm:prSet/>
      <dgm:spPr/>
      <dgm:t>
        <a:bodyPr/>
        <a:lstStyle/>
        <a:p>
          <a:endParaRPr lang="ru-RU"/>
        </a:p>
      </dgm:t>
    </dgm:pt>
    <dgm:pt modelId="{A9A0914C-216D-423A-AFC9-34AD05B87CE5}" type="sibTrans" cxnId="{118729EA-84FA-461F-AB6B-56D0849CFB1C}">
      <dgm:prSet/>
      <dgm:spPr/>
      <dgm:t>
        <a:bodyPr/>
        <a:lstStyle/>
        <a:p>
          <a:endParaRPr lang="ru-RU"/>
        </a:p>
      </dgm:t>
    </dgm:pt>
    <dgm:pt modelId="{9A7EB3B2-40EE-487E-9779-33C4E817BCA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обучающий</a:t>
          </a:r>
          <a:endParaRPr lang="ru-RU" sz="1600" dirty="0"/>
        </a:p>
      </dgm:t>
    </dgm:pt>
    <dgm:pt modelId="{2B755E64-886A-4732-B00A-CA064FB84601}" type="parTrans" cxnId="{AB4615E0-5822-4B8F-9623-708E5297F0B2}">
      <dgm:prSet/>
      <dgm:spPr/>
      <dgm:t>
        <a:bodyPr/>
        <a:lstStyle/>
        <a:p>
          <a:endParaRPr lang="ru-RU"/>
        </a:p>
      </dgm:t>
    </dgm:pt>
    <dgm:pt modelId="{DCF9CC88-DC5D-45CF-8DAE-84BBED1AD89C}" type="sibTrans" cxnId="{AB4615E0-5822-4B8F-9623-708E5297F0B2}">
      <dgm:prSet/>
      <dgm:spPr/>
      <dgm:t>
        <a:bodyPr/>
        <a:lstStyle/>
        <a:p>
          <a:endParaRPr lang="ru-RU"/>
        </a:p>
      </dgm:t>
    </dgm:pt>
    <dgm:pt modelId="{E875134B-C62D-43C7-B800-401BFF7B937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развивающий</a:t>
          </a:r>
          <a:endParaRPr lang="ru-RU" sz="1600" dirty="0"/>
        </a:p>
      </dgm:t>
    </dgm:pt>
    <dgm:pt modelId="{0587D3F8-B910-40BE-89AC-6BC3A3CD06D7}" type="parTrans" cxnId="{33964CED-C0C4-4055-A064-460AF7040405}">
      <dgm:prSet/>
      <dgm:spPr/>
      <dgm:t>
        <a:bodyPr/>
        <a:lstStyle/>
        <a:p>
          <a:endParaRPr lang="ru-RU"/>
        </a:p>
      </dgm:t>
    </dgm:pt>
    <dgm:pt modelId="{7A0B5A78-82A2-4650-98CD-52BB585F4B05}" type="sibTrans" cxnId="{33964CED-C0C4-4055-A064-460AF7040405}">
      <dgm:prSet/>
      <dgm:spPr/>
      <dgm:t>
        <a:bodyPr/>
        <a:lstStyle/>
        <a:p>
          <a:endParaRPr lang="ru-RU"/>
        </a:p>
      </dgm:t>
    </dgm:pt>
    <dgm:pt modelId="{B7C62B36-6986-4E68-9E19-0BE96150E3A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9050"/>
      </dgm:spPr>
      <dgm:t>
        <a:bodyPr/>
        <a:lstStyle/>
        <a:p>
          <a:r>
            <a:rPr lang="ru-RU" sz="2400" dirty="0" smtClean="0"/>
            <a:t>моделирование цели</a:t>
          </a:r>
          <a:endParaRPr lang="ru-RU" sz="2400" dirty="0"/>
        </a:p>
      </dgm:t>
    </dgm:pt>
    <dgm:pt modelId="{92B5F852-8C9F-426D-85DB-8FC61492B72A}" type="parTrans" cxnId="{D9DB58EB-C149-4A91-BE29-4E6427F02308}">
      <dgm:prSet/>
      <dgm:spPr/>
      <dgm:t>
        <a:bodyPr/>
        <a:lstStyle/>
        <a:p>
          <a:endParaRPr lang="ru-RU"/>
        </a:p>
      </dgm:t>
    </dgm:pt>
    <dgm:pt modelId="{90A16E2B-8A82-460F-90CE-A820C904D17D}" type="sibTrans" cxnId="{D9DB58EB-C149-4A91-BE29-4E6427F02308}">
      <dgm:prSet/>
      <dgm:spPr/>
      <dgm:t>
        <a:bodyPr/>
        <a:lstStyle/>
        <a:p>
          <a:endParaRPr lang="ru-RU"/>
        </a:p>
      </dgm:t>
    </dgm:pt>
    <dgm:pt modelId="{45E2DB8F-409D-4F55-A900-A143D370B7B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600" dirty="0" smtClean="0"/>
            <a:t>отражены общие цели обучения учебному предмету, обозначенные в учебной программе</a:t>
          </a:r>
          <a:endParaRPr lang="ru-RU" sz="1600" dirty="0"/>
        </a:p>
      </dgm:t>
    </dgm:pt>
    <dgm:pt modelId="{0A14519A-3289-429D-97A6-445D96BB5F1A}" type="parTrans" cxnId="{2AAC1D4F-0A67-4087-BC81-58FC94D1F4F8}">
      <dgm:prSet/>
      <dgm:spPr/>
      <dgm:t>
        <a:bodyPr/>
        <a:lstStyle/>
        <a:p>
          <a:endParaRPr lang="ru-RU"/>
        </a:p>
      </dgm:t>
    </dgm:pt>
    <dgm:pt modelId="{57CA5E56-3D9F-4060-A759-3A0B2E68A7AE}" type="sibTrans" cxnId="{2AAC1D4F-0A67-4087-BC81-58FC94D1F4F8}">
      <dgm:prSet/>
      <dgm:spPr/>
      <dgm:t>
        <a:bodyPr/>
        <a:lstStyle/>
        <a:p>
          <a:endParaRPr lang="ru-RU"/>
        </a:p>
      </dgm:t>
    </dgm:pt>
    <dgm:pt modelId="{47D36F1B-7BF4-4E51-8018-CADFE6C936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воспитательный</a:t>
          </a:r>
          <a:endParaRPr lang="ru-RU" sz="1600" dirty="0"/>
        </a:p>
      </dgm:t>
    </dgm:pt>
    <dgm:pt modelId="{1F5551C0-568F-4C85-8D0E-6F8E3D7839C2}" type="parTrans" cxnId="{4229C28D-5578-45B8-ABC3-BD5B580E81A2}">
      <dgm:prSet/>
      <dgm:spPr/>
      <dgm:t>
        <a:bodyPr/>
        <a:lstStyle/>
        <a:p>
          <a:endParaRPr lang="ru-RU"/>
        </a:p>
      </dgm:t>
    </dgm:pt>
    <dgm:pt modelId="{738EFFD2-BBCF-438F-BBFC-66EDD6B108F2}" type="sibTrans" cxnId="{4229C28D-5578-45B8-ABC3-BD5B580E81A2}">
      <dgm:prSet/>
      <dgm:spPr/>
      <dgm:t>
        <a:bodyPr/>
        <a:lstStyle/>
        <a:p>
          <a:endParaRPr lang="ru-RU"/>
        </a:p>
      </dgm:t>
    </dgm:pt>
    <dgm:pt modelId="{3E560BA7-34A6-4FC2-832D-B09BBA5CECE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отражены цели изучения раздела и темы</a:t>
          </a:r>
          <a:endParaRPr lang="ru-RU" sz="1600" dirty="0"/>
        </a:p>
      </dgm:t>
    </dgm:pt>
    <dgm:pt modelId="{A9ED7F8B-1095-43E2-B600-B2FA2BED92E9}" type="parTrans" cxnId="{19FE4518-A596-4C5E-8643-B78670186A10}">
      <dgm:prSet/>
      <dgm:spPr/>
      <dgm:t>
        <a:bodyPr/>
        <a:lstStyle/>
        <a:p>
          <a:endParaRPr lang="ru-RU"/>
        </a:p>
      </dgm:t>
    </dgm:pt>
    <dgm:pt modelId="{EC71B502-A211-4F49-9AEE-A9689166738C}" type="sibTrans" cxnId="{19FE4518-A596-4C5E-8643-B78670186A10}">
      <dgm:prSet/>
      <dgm:spPr/>
      <dgm:t>
        <a:bodyPr/>
        <a:lstStyle/>
        <a:p>
          <a:endParaRPr lang="ru-RU"/>
        </a:p>
      </dgm:t>
    </dgm:pt>
    <dgm:pt modelId="{FB35D593-00B5-45C1-9C6C-30F3FF57D5DE}" type="pres">
      <dgm:prSet presAssocID="{66A484AC-DE03-4AD2-A4C6-FF8198F4DE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37459B-F3BB-4124-B039-62D2B38E6E68}" type="pres">
      <dgm:prSet presAssocID="{0CA6F96A-B13E-4520-8907-5EFDE4FF6A06}" presName="root" presStyleCnt="0"/>
      <dgm:spPr/>
    </dgm:pt>
    <dgm:pt modelId="{E3988DC2-5023-428A-AF4F-564B073C4982}" type="pres">
      <dgm:prSet presAssocID="{0CA6F96A-B13E-4520-8907-5EFDE4FF6A06}" presName="rootComposite" presStyleCnt="0"/>
      <dgm:spPr/>
    </dgm:pt>
    <dgm:pt modelId="{C78FDDAF-F727-4407-A150-3B0E9DA5C342}" type="pres">
      <dgm:prSet presAssocID="{0CA6F96A-B13E-4520-8907-5EFDE4FF6A06}" presName="rootText" presStyleLbl="node1" presStyleIdx="0" presStyleCnt="2" custScaleX="121847" custScaleY="63180"/>
      <dgm:spPr/>
      <dgm:t>
        <a:bodyPr/>
        <a:lstStyle/>
        <a:p>
          <a:endParaRPr lang="ru-RU"/>
        </a:p>
      </dgm:t>
    </dgm:pt>
    <dgm:pt modelId="{1E26FBC5-0F4A-4BC7-A487-1F7C0018C0E3}" type="pres">
      <dgm:prSet presAssocID="{0CA6F96A-B13E-4520-8907-5EFDE4FF6A06}" presName="rootConnector" presStyleLbl="node1" presStyleIdx="0" presStyleCnt="2"/>
      <dgm:spPr/>
      <dgm:t>
        <a:bodyPr/>
        <a:lstStyle/>
        <a:p>
          <a:endParaRPr lang="ru-RU"/>
        </a:p>
      </dgm:t>
    </dgm:pt>
    <dgm:pt modelId="{53948412-6AFA-4FFE-A548-D08FCE0C8B84}" type="pres">
      <dgm:prSet presAssocID="{0CA6F96A-B13E-4520-8907-5EFDE4FF6A06}" presName="childShape" presStyleCnt="0"/>
      <dgm:spPr/>
    </dgm:pt>
    <dgm:pt modelId="{148AE732-9F98-4FDC-858C-F2FFD19DAEC9}" type="pres">
      <dgm:prSet presAssocID="{2B755E64-886A-4732-B00A-CA064FB8460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BF26AB5-443D-41A1-BBF5-F1C455D2B8A9}" type="pres">
      <dgm:prSet presAssocID="{9A7EB3B2-40EE-487E-9779-33C4E817BCA9}" presName="childText" presStyleLbl="bgAcc1" presStyleIdx="0" presStyleCnt="5" custScaleX="117783" custScaleY="48969" custLinFactNeighborX="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B4950-693F-4C69-B0BC-2625C881FF3B}" type="pres">
      <dgm:prSet presAssocID="{0587D3F8-B910-40BE-89AC-6BC3A3CD06D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6B70052-EA8A-4113-9847-3AE66A3C3AF9}" type="pres">
      <dgm:prSet presAssocID="{E875134B-C62D-43C7-B800-401BFF7B937B}" presName="childText" presStyleLbl="bgAcc1" presStyleIdx="1" presStyleCnt="5" custScaleX="117783" custScaleY="48969" custLinFactNeighborX="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E38CA-4B6A-40F0-A983-D687157C30A3}" type="pres">
      <dgm:prSet presAssocID="{1F5551C0-568F-4C85-8D0E-6F8E3D7839C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CFB385C-9DFE-4AFD-B0C6-57E9C2003A3B}" type="pres">
      <dgm:prSet presAssocID="{47D36F1B-7BF4-4E51-8018-CADFE6C93612}" presName="childText" presStyleLbl="bgAcc1" presStyleIdx="2" presStyleCnt="5" custScaleX="117783" custScaleY="48969" custLinFactNeighborX="4260" custLinFactNeighborY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85863-2546-448A-B21E-D0945F22CCCF}" type="pres">
      <dgm:prSet presAssocID="{B7C62B36-6986-4E68-9E19-0BE96150E3A5}" presName="root" presStyleCnt="0"/>
      <dgm:spPr/>
    </dgm:pt>
    <dgm:pt modelId="{420E4B9A-8D32-4B57-A753-E0942F863931}" type="pres">
      <dgm:prSet presAssocID="{B7C62B36-6986-4E68-9E19-0BE96150E3A5}" presName="rootComposite" presStyleCnt="0"/>
      <dgm:spPr/>
    </dgm:pt>
    <dgm:pt modelId="{159299AA-3DC2-4EE1-A71D-B1E908D1D3C1}" type="pres">
      <dgm:prSet presAssocID="{B7C62B36-6986-4E68-9E19-0BE96150E3A5}" presName="rootText" presStyleLbl="node1" presStyleIdx="1" presStyleCnt="2" custScaleX="149356" custScaleY="63180"/>
      <dgm:spPr/>
      <dgm:t>
        <a:bodyPr/>
        <a:lstStyle/>
        <a:p>
          <a:endParaRPr lang="ru-RU"/>
        </a:p>
      </dgm:t>
    </dgm:pt>
    <dgm:pt modelId="{D528FCDC-4454-4737-977B-C75730CC3086}" type="pres">
      <dgm:prSet presAssocID="{B7C62B36-6986-4E68-9E19-0BE96150E3A5}" presName="rootConnector" presStyleLbl="node1" presStyleIdx="1" presStyleCnt="2"/>
      <dgm:spPr/>
      <dgm:t>
        <a:bodyPr/>
        <a:lstStyle/>
        <a:p>
          <a:endParaRPr lang="ru-RU"/>
        </a:p>
      </dgm:t>
    </dgm:pt>
    <dgm:pt modelId="{3D64EB6D-B474-4EDB-859D-2EE5DA9D5326}" type="pres">
      <dgm:prSet presAssocID="{B7C62B36-6986-4E68-9E19-0BE96150E3A5}" presName="childShape" presStyleCnt="0"/>
      <dgm:spPr/>
    </dgm:pt>
    <dgm:pt modelId="{03830108-3D92-4035-9E8F-53C7D5659CBB}" type="pres">
      <dgm:prSet presAssocID="{0A14519A-3289-429D-97A6-445D96BB5F1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8BE2F8C-0707-41B7-9C8E-84E3463C5CBE}" type="pres">
      <dgm:prSet presAssocID="{45E2DB8F-409D-4F55-A900-A143D370B7BE}" presName="childText" presStyleLbl="bgAcc1" presStyleIdx="3" presStyleCnt="5" custFlipHor="1" custScaleX="161666" custScaleY="102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D871D-2F13-4CF9-9EAD-FA0FF1D8BB0A}" type="pres">
      <dgm:prSet presAssocID="{A9ED7F8B-1095-43E2-B600-B2FA2BED92E9}" presName="Name13" presStyleLbl="parChTrans1D2" presStyleIdx="4" presStyleCnt="5"/>
      <dgm:spPr/>
      <dgm:t>
        <a:bodyPr/>
        <a:lstStyle/>
        <a:p>
          <a:endParaRPr lang="ru-RU"/>
        </a:p>
      </dgm:t>
    </dgm:pt>
    <dgm:pt modelId="{EE4C4BB0-94AC-4913-8231-B84707457D61}" type="pres">
      <dgm:prSet presAssocID="{3E560BA7-34A6-4FC2-832D-B09BBA5CECEB}" presName="childText" presStyleLbl="bgAcc1" presStyleIdx="4" presStyleCnt="5" custScaleX="159974" custScaleY="58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C3F532-0C73-4F9C-B91D-2BD8B0EFD59C}" type="presOf" srcId="{0CA6F96A-B13E-4520-8907-5EFDE4FF6A06}" destId="{C78FDDAF-F727-4407-A150-3B0E9DA5C342}" srcOrd="0" destOrd="0" presId="urn:microsoft.com/office/officeart/2005/8/layout/hierarchy3"/>
    <dgm:cxn modelId="{C3DADBB6-775F-4726-B7CF-64C9B91D18C1}" type="presOf" srcId="{9A7EB3B2-40EE-487E-9779-33C4E817BCA9}" destId="{0BF26AB5-443D-41A1-BBF5-F1C455D2B8A9}" srcOrd="0" destOrd="0" presId="urn:microsoft.com/office/officeart/2005/8/layout/hierarchy3"/>
    <dgm:cxn modelId="{AC87AE1B-5B8E-4D5D-A4D3-E94543CA92D6}" type="presOf" srcId="{66A484AC-DE03-4AD2-A4C6-FF8198F4DE10}" destId="{FB35D593-00B5-45C1-9C6C-30F3FF57D5DE}" srcOrd="0" destOrd="0" presId="urn:microsoft.com/office/officeart/2005/8/layout/hierarchy3"/>
    <dgm:cxn modelId="{20F90B6A-823D-49DC-93B2-93E123E9A2F1}" type="presOf" srcId="{45E2DB8F-409D-4F55-A900-A143D370B7BE}" destId="{68BE2F8C-0707-41B7-9C8E-84E3463C5CBE}" srcOrd="0" destOrd="0" presId="urn:microsoft.com/office/officeart/2005/8/layout/hierarchy3"/>
    <dgm:cxn modelId="{19FE4518-A596-4C5E-8643-B78670186A10}" srcId="{B7C62B36-6986-4E68-9E19-0BE96150E3A5}" destId="{3E560BA7-34A6-4FC2-832D-B09BBA5CECEB}" srcOrd="1" destOrd="0" parTransId="{A9ED7F8B-1095-43E2-B600-B2FA2BED92E9}" sibTransId="{EC71B502-A211-4F49-9AEE-A9689166738C}"/>
    <dgm:cxn modelId="{7C9FF1CF-E4F6-4914-BFB1-3A297063E984}" type="presOf" srcId="{E875134B-C62D-43C7-B800-401BFF7B937B}" destId="{06B70052-EA8A-4113-9847-3AE66A3C3AF9}" srcOrd="0" destOrd="0" presId="urn:microsoft.com/office/officeart/2005/8/layout/hierarchy3"/>
    <dgm:cxn modelId="{D9DB58EB-C149-4A91-BE29-4E6427F02308}" srcId="{66A484AC-DE03-4AD2-A4C6-FF8198F4DE10}" destId="{B7C62B36-6986-4E68-9E19-0BE96150E3A5}" srcOrd="1" destOrd="0" parTransId="{92B5F852-8C9F-426D-85DB-8FC61492B72A}" sibTransId="{90A16E2B-8A82-460F-90CE-A820C904D17D}"/>
    <dgm:cxn modelId="{C12ED37B-45EA-4855-9B82-C77D01E0EEC8}" type="presOf" srcId="{B7C62B36-6986-4E68-9E19-0BE96150E3A5}" destId="{159299AA-3DC2-4EE1-A71D-B1E908D1D3C1}" srcOrd="0" destOrd="0" presId="urn:microsoft.com/office/officeart/2005/8/layout/hierarchy3"/>
    <dgm:cxn modelId="{5DA59869-93C6-429A-9177-8E19CE2AAAEE}" type="presOf" srcId="{0CA6F96A-B13E-4520-8907-5EFDE4FF6A06}" destId="{1E26FBC5-0F4A-4BC7-A487-1F7C0018C0E3}" srcOrd="1" destOrd="0" presId="urn:microsoft.com/office/officeart/2005/8/layout/hierarchy3"/>
    <dgm:cxn modelId="{33964CED-C0C4-4055-A064-460AF7040405}" srcId="{0CA6F96A-B13E-4520-8907-5EFDE4FF6A06}" destId="{E875134B-C62D-43C7-B800-401BFF7B937B}" srcOrd="1" destOrd="0" parTransId="{0587D3F8-B910-40BE-89AC-6BC3A3CD06D7}" sibTransId="{7A0B5A78-82A2-4650-98CD-52BB585F4B05}"/>
    <dgm:cxn modelId="{4714E56A-4664-420C-A056-779C03B9CDA3}" type="presOf" srcId="{2B755E64-886A-4732-B00A-CA064FB84601}" destId="{148AE732-9F98-4FDC-858C-F2FFD19DAEC9}" srcOrd="0" destOrd="0" presId="urn:microsoft.com/office/officeart/2005/8/layout/hierarchy3"/>
    <dgm:cxn modelId="{FC867C49-20EB-495E-A896-7FF2F66A07ED}" type="presOf" srcId="{1F5551C0-568F-4C85-8D0E-6F8E3D7839C2}" destId="{787E38CA-4B6A-40F0-A983-D687157C30A3}" srcOrd="0" destOrd="0" presId="urn:microsoft.com/office/officeart/2005/8/layout/hierarchy3"/>
    <dgm:cxn modelId="{DB21A6D4-72C4-4B9D-9DE1-EF4630CFAC9F}" type="presOf" srcId="{3E560BA7-34A6-4FC2-832D-B09BBA5CECEB}" destId="{EE4C4BB0-94AC-4913-8231-B84707457D61}" srcOrd="0" destOrd="0" presId="urn:microsoft.com/office/officeart/2005/8/layout/hierarchy3"/>
    <dgm:cxn modelId="{A1181840-EAD8-4B27-8737-6483261280B4}" type="presOf" srcId="{B7C62B36-6986-4E68-9E19-0BE96150E3A5}" destId="{D528FCDC-4454-4737-977B-C75730CC3086}" srcOrd="1" destOrd="0" presId="urn:microsoft.com/office/officeart/2005/8/layout/hierarchy3"/>
    <dgm:cxn modelId="{4536270D-A006-4CFB-B90D-C630BBB6157A}" type="presOf" srcId="{47D36F1B-7BF4-4E51-8018-CADFE6C93612}" destId="{7CFB385C-9DFE-4AFD-B0C6-57E9C2003A3B}" srcOrd="0" destOrd="0" presId="urn:microsoft.com/office/officeart/2005/8/layout/hierarchy3"/>
    <dgm:cxn modelId="{2AAC1D4F-0A67-4087-BC81-58FC94D1F4F8}" srcId="{B7C62B36-6986-4E68-9E19-0BE96150E3A5}" destId="{45E2DB8F-409D-4F55-A900-A143D370B7BE}" srcOrd="0" destOrd="0" parTransId="{0A14519A-3289-429D-97A6-445D96BB5F1A}" sibTransId="{57CA5E56-3D9F-4060-A759-3A0B2E68A7AE}"/>
    <dgm:cxn modelId="{4229C28D-5578-45B8-ABC3-BD5B580E81A2}" srcId="{0CA6F96A-B13E-4520-8907-5EFDE4FF6A06}" destId="{47D36F1B-7BF4-4E51-8018-CADFE6C93612}" srcOrd="2" destOrd="0" parTransId="{1F5551C0-568F-4C85-8D0E-6F8E3D7839C2}" sibTransId="{738EFFD2-BBCF-438F-BBFC-66EDD6B108F2}"/>
    <dgm:cxn modelId="{BC343490-2948-4217-9986-965F09C94861}" type="presOf" srcId="{A9ED7F8B-1095-43E2-B600-B2FA2BED92E9}" destId="{425D871D-2F13-4CF9-9EAD-FA0FF1D8BB0A}" srcOrd="0" destOrd="0" presId="urn:microsoft.com/office/officeart/2005/8/layout/hierarchy3"/>
    <dgm:cxn modelId="{36B78482-401F-4F15-9D41-A721B915A2BF}" type="presOf" srcId="{0587D3F8-B910-40BE-89AC-6BC3A3CD06D7}" destId="{382B4950-693F-4C69-B0BC-2625C881FF3B}" srcOrd="0" destOrd="0" presId="urn:microsoft.com/office/officeart/2005/8/layout/hierarchy3"/>
    <dgm:cxn modelId="{118729EA-84FA-461F-AB6B-56D0849CFB1C}" srcId="{66A484AC-DE03-4AD2-A4C6-FF8198F4DE10}" destId="{0CA6F96A-B13E-4520-8907-5EFDE4FF6A06}" srcOrd="0" destOrd="0" parTransId="{809FE9BF-6AFA-4677-B61D-BFA12582A7DA}" sibTransId="{A9A0914C-216D-423A-AFC9-34AD05B87CE5}"/>
    <dgm:cxn modelId="{AB4615E0-5822-4B8F-9623-708E5297F0B2}" srcId="{0CA6F96A-B13E-4520-8907-5EFDE4FF6A06}" destId="{9A7EB3B2-40EE-487E-9779-33C4E817BCA9}" srcOrd="0" destOrd="0" parTransId="{2B755E64-886A-4732-B00A-CA064FB84601}" sibTransId="{DCF9CC88-DC5D-45CF-8DAE-84BBED1AD89C}"/>
    <dgm:cxn modelId="{B53DD479-ED94-470F-A829-DB7663741046}" type="presOf" srcId="{0A14519A-3289-429D-97A6-445D96BB5F1A}" destId="{03830108-3D92-4035-9E8F-53C7D5659CBB}" srcOrd="0" destOrd="0" presId="urn:microsoft.com/office/officeart/2005/8/layout/hierarchy3"/>
    <dgm:cxn modelId="{1513C2A3-6410-47A0-A976-33D190979D5A}" type="presParOf" srcId="{FB35D593-00B5-45C1-9C6C-30F3FF57D5DE}" destId="{5937459B-F3BB-4124-B039-62D2B38E6E68}" srcOrd="0" destOrd="0" presId="urn:microsoft.com/office/officeart/2005/8/layout/hierarchy3"/>
    <dgm:cxn modelId="{30D2FAA2-F9FD-46E5-97E7-567463FB83A7}" type="presParOf" srcId="{5937459B-F3BB-4124-B039-62D2B38E6E68}" destId="{E3988DC2-5023-428A-AF4F-564B073C4982}" srcOrd="0" destOrd="0" presId="urn:microsoft.com/office/officeart/2005/8/layout/hierarchy3"/>
    <dgm:cxn modelId="{F9CF89F7-5C4F-414A-B622-CC8A6666F4C2}" type="presParOf" srcId="{E3988DC2-5023-428A-AF4F-564B073C4982}" destId="{C78FDDAF-F727-4407-A150-3B0E9DA5C342}" srcOrd="0" destOrd="0" presId="urn:microsoft.com/office/officeart/2005/8/layout/hierarchy3"/>
    <dgm:cxn modelId="{E19532C9-CB97-4820-A9B7-0089FDA97D14}" type="presParOf" srcId="{E3988DC2-5023-428A-AF4F-564B073C4982}" destId="{1E26FBC5-0F4A-4BC7-A487-1F7C0018C0E3}" srcOrd="1" destOrd="0" presId="urn:microsoft.com/office/officeart/2005/8/layout/hierarchy3"/>
    <dgm:cxn modelId="{369A8662-87BE-4C52-B1C5-C8FF784A4976}" type="presParOf" srcId="{5937459B-F3BB-4124-B039-62D2B38E6E68}" destId="{53948412-6AFA-4FFE-A548-D08FCE0C8B84}" srcOrd="1" destOrd="0" presId="urn:microsoft.com/office/officeart/2005/8/layout/hierarchy3"/>
    <dgm:cxn modelId="{C11D2EBE-B215-43D0-B0FA-5AD49C607A84}" type="presParOf" srcId="{53948412-6AFA-4FFE-A548-D08FCE0C8B84}" destId="{148AE732-9F98-4FDC-858C-F2FFD19DAEC9}" srcOrd="0" destOrd="0" presId="urn:microsoft.com/office/officeart/2005/8/layout/hierarchy3"/>
    <dgm:cxn modelId="{BFD83E7C-879A-4E5B-B676-51F9F6C010B7}" type="presParOf" srcId="{53948412-6AFA-4FFE-A548-D08FCE0C8B84}" destId="{0BF26AB5-443D-41A1-BBF5-F1C455D2B8A9}" srcOrd="1" destOrd="0" presId="urn:microsoft.com/office/officeart/2005/8/layout/hierarchy3"/>
    <dgm:cxn modelId="{0DA60E22-7E26-4B81-9248-9D1546E7CBDC}" type="presParOf" srcId="{53948412-6AFA-4FFE-A548-D08FCE0C8B84}" destId="{382B4950-693F-4C69-B0BC-2625C881FF3B}" srcOrd="2" destOrd="0" presId="urn:microsoft.com/office/officeart/2005/8/layout/hierarchy3"/>
    <dgm:cxn modelId="{D5642F00-F64D-47A5-8E40-9DE9161F062E}" type="presParOf" srcId="{53948412-6AFA-4FFE-A548-D08FCE0C8B84}" destId="{06B70052-EA8A-4113-9847-3AE66A3C3AF9}" srcOrd="3" destOrd="0" presId="urn:microsoft.com/office/officeart/2005/8/layout/hierarchy3"/>
    <dgm:cxn modelId="{33381FA5-EB1E-460D-AC0E-CA7A25FE52C9}" type="presParOf" srcId="{53948412-6AFA-4FFE-A548-D08FCE0C8B84}" destId="{787E38CA-4B6A-40F0-A983-D687157C30A3}" srcOrd="4" destOrd="0" presId="urn:microsoft.com/office/officeart/2005/8/layout/hierarchy3"/>
    <dgm:cxn modelId="{877C2A5B-79B8-4917-B267-8F4BA5122276}" type="presParOf" srcId="{53948412-6AFA-4FFE-A548-D08FCE0C8B84}" destId="{7CFB385C-9DFE-4AFD-B0C6-57E9C2003A3B}" srcOrd="5" destOrd="0" presId="urn:microsoft.com/office/officeart/2005/8/layout/hierarchy3"/>
    <dgm:cxn modelId="{744CDAE2-DFD3-4BC7-AF1C-FF198B2822D9}" type="presParOf" srcId="{FB35D593-00B5-45C1-9C6C-30F3FF57D5DE}" destId="{BA885863-2546-448A-B21E-D0945F22CCCF}" srcOrd="1" destOrd="0" presId="urn:microsoft.com/office/officeart/2005/8/layout/hierarchy3"/>
    <dgm:cxn modelId="{AE0E94D8-0505-4F72-A05D-80D61BE8BA7E}" type="presParOf" srcId="{BA885863-2546-448A-B21E-D0945F22CCCF}" destId="{420E4B9A-8D32-4B57-A753-E0942F863931}" srcOrd="0" destOrd="0" presId="urn:microsoft.com/office/officeart/2005/8/layout/hierarchy3"/>
    <dgm:cxn modelId="{333D719E-272B-4754-8B66-05B37010FDAC}" type="presParOf" srcId="{420E4B9A-8D32-4B57-A753-E0942F863931}" destId="{159299AA-3DC2-4EE1-A71D-B1E908D1D3C1}" srcOrd="0" destOrd="0" presId="urn:microsoft.com/office/officeart/2005/8/layout/hierarchy3"/>
    <dgm:cxn modelId="{1730CE02-9CC7-462B-8AA6-D3041810F899}" type="presParOf" srcId="{420E4B9A-8D32-4B57-A753-E0942F863931}" destId="{D528FCDC-4454-4737-977B-C75730CC3086}" srcOrd="1" destOrd="0" presId="urn:microsoft.com/office/officeart/2005/8/layout/hierarchy3"/>
    <dgm:cxn modelId="{0D0BA391-C884-40F3-978A-131B29929404}" type="presParOf" srcId="{BA885863-2546-448A-B21E-D0945F22CCCF}" destId="{3D64EB6D-B474-4EDB-859D-2EE5DA9D5326}" srcOrd="1" destOrd="0" presId="urn:microsoft.com/office/officeart/2005/8/layout/hierarchy3"/>
    <dgm:cxn modelId="{C739C9A6-BDC4-44AC-A218-AA7F5A5DAF00}" type="presParOf" srcId="{3D64EB6D-B474-4EDB-859D-2EE5DA9D5326}" destId="{03830108-3D92-4035-9E8F-53C7D5659CBB}" srcOrd="0" destOrd="0" presId="urn:microsoft.com/office/officeart/2005/8/layout/hierarchy3"/>
    <dgm:cxn modelId="{5F40BC1A-C351-4776-8829-7C5D2DC3FDBE}" type="presParOf" srcId="{3D64EB6D-B474-4EDB-859D-2EE5DA9D5326}" destId="{68BE2F8C-0707-41B7-9C8E-84E3463C5CBE}" srcOrd="1" destOrd="0" presId="urn:microsoft.com/office/officeart/2005/8/layout/hierarchy3"/>
    <dgm:cxn modelId="{2A1CD69E-C575-4207-AB1B-FE8E633DD648}" type="presParOf" srcId="{3D64EB6D-B474-4EDB-859D-2EE5DA9D5326}" destId="{425D871D-2F13-4CF9-9EAD-FA0FF1D8BB0A}" srcOrd="2" destOrd="0" presId="urn:microsoft.com/office/officeart/2005/8/layout/hierarchy3"/>
    <dgm:cxn modelId="{962A7656-5993-4E52-BC48-91D8EEAB267D}" type="presParOf" srcId="{3D64EB6D-B474-4EDB-859D-2EE5DA9D5326}" destId="{EE4C4BB0-94AC-4913-8231-B84707457D6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A484AC-DE03-4AD2-A4C6-FF8198F4DE10}" type="doc">
      <dgm:prSet loTypeId="urn:microsoft.com/office/officeart/2005/8/layout/hierarchy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CA6F96A-B13E-4520-8907-5EFDE4FF6A0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dirty="0" smtClean="0"/>
            <a:t>формулирование цели</a:t>
          </a:r>
          <a:endParaRPr lang="ru-RU" sz="2400" dirty="0"/>
        </a:p>
      </dgm:t>
    </dgm:pt>
    <dgm:pt modelId="{809FE9BF-6AFA-4677-B61D-BFA12582A7DA}" type="parTrans" cxnId="{118729EA-84FA-461F-AB6B-56D0849CFB1C}">
      <dgm:prSet/>
      <dgm:spPr/>
      <dgm:t>
        <a:bodyPr/>
        <a:lstStyle/>
        <a:p>
          <a:endParaRPr lang="ru-RU"/>
        </a:p>
      </dgm:t>
    </dgm:pt>
    <dgm:pt modelId="{A9A0914C-216D-423A-AFC9-34AD05B87CE5}" type="sibTrans" cxnId="{118729EA-84FA-461F-AB6B-56D0849CFB1C}">
      <dgm:prSet/>
      <dgm:spPr/>
      <dgm:t>
        <a:bodyPr/>
        <a:lstStyle/>
        <a:p>
          <a:endParaRPr lang="ru-RU"/>
        </a:p>
      </dgm:t>
    </dgm:pt>
    <dgm:pt modelId="{9A7EB3B2-40EE-487E-9779-33C4E817BCA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600" dirty="0" smtClean="0"/>
            <a:t>информация о главных идеях, фактах, понятиях, которые необходимо усвоить на уроке</a:t>
          </a:r>
          <a:endParaRPr lang="ru-RU" sz="1600" dirty="0"/>
        </a:p>
      </dgm:t>
    </dgm:pt>
    <dgm:pt modelId="{2B755E64-886A-4732-B00A-CA064FB84601}" type="parTrans" cxnId="{AB4615E0-5822-4B8F-9623-708E5297F0B2}">
      <dgm:prSet/>
      <dgm:spPr/>
      <dgm:t>
        <a:bodyPr/>
        <a:lstStyle/>
        <a:p>
          <a:endParaRPr lang="ru-RU"/>
        </a:p>
      </dgm:t>
    </dgm:pt>
    <dgm:pt modelId="{DCF9CC88-DC5D-45CF-8DAE-84BBED1AD89C}" type="sibTrans" cxnId="{AB4615E0-5822-4B8F-9623-708E5297F0B2}">
      <dgm:prSet/>
      <dgm:spPr/>
      <dgm:t>
        <a:bodyPr/>
        <a:lstStyle/>
        <a:p>
          <a:endParaRPr lang="ru-RU"/>
        </a:p>
      </dgm:t>
    </dgm:pt>
    <dgm:pt modelId="{E875134B-C62D-43C7-B800-401BFF7B937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1600" dirty="0" smtClean="0"/>
            <a:t>информация об интеллектуальных и практических умениях и способах деятельности, которые будут формироваться в ходе урока</a:t>
          </a:r>
          <a:endParaRPr lang="ru-RU" sz="1600" dirty="0"/>
        </a:p>
      </dgm:t>
    </dgm:pt>
    <dgm:pt modelId="{0587D3F8-B910-40BE-89AC-6BC3A3CD06D7}" type="parTrans" cxnId="{33964CED-C0C4-4055-A064-460AF7040405}">
      <dgm:prSet/>
      <dgm:spPr/>
      <dgm:t>
        <a:bodyPr/>
        <a:lstStyle/>
        <a:p>
          <a:endParaRPr lang="ru-RU"/>
        </a:p>
      </dgm:t>
    </dgm:pt>
    <dgm:pt modelId="{7A0B5A78-82A2-4650-98CD-52BB585F4B05}" type="sibTrans" cxnId="{33964CED-C0C4-4055-A064-460AF7040405}">
      <dgm:prSet/>
      <dgm:spPr/>
      <dgm:t>
        <a:bodyPr/>
        <a:lstStyle/>
        <a:p>
          <a:endParaRPr lang="ru-RU"/>
        </a:p>
      </dgm:t>
    </dgm:pt>
    <dgm:pt modelId="{47D36F1B-7BF4-4E51-8018-CADFE6C936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информация о морально-этических и духовных качествах на развитие которых направлено СУМ</a:t>
          </a:r>
          <a:endParaRPr lang="ru-RU" sz="1600" dirty="0"/>
        </a:p>
      </dgm:t>
    </dgm:pt>
    <dgm:pt modelId="{1F5551C0-568F-4C85-8D0E-6F8E3D7839C2}" type="parTrans" cxnId="{4229C28D-5578-45B8-ABC3-BD5B580E81A2}">
      <dgm:prSet/>
      <dgm:spPr/>
      <dgm:t>
        <a:bodyPr/>
        <a:lstStyle/>
        <a:p>
          <a:endParaRPr lang="ru-RU"/>
        </a:p>
      </dgm:t>
    </dgm:pt>
    <dgm:pt modelId="{738EFFD2-BBCF-438F-BBFC-66EDD6B108F2}" type="sibTrans" cxnId="{4229C28D-5578-45B8-ABC3-BD5B580E81A2}">
      <dgm:prSet/>
      <dgm:spPr/>
      <dgm:t>
        <a:bodyPr/>
        <a:lstStyle/>
        <a:p>
          <a:endParaRPr lang="ru-RU"/>
        </a:p>
      </dgm:t>
    </dgm:pt>
    <dgm:pt modelId="{FB35D593-00B5-45C1-9C6C-30F3FF57D5DE}" type="pres">
      <dgm:prSet presAssocID="{66A484AC-DE03-4AD2-A4C6-FF8198F4DE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37459B-F3BB-4124-B039-62D2B38E6E68}" type="pres">
      <dgm:prSet presAssocID="{0CA6F96A-B13E-4520-8907-5EFDE4FF6A06}" presName="root" presStyleCnt="0"/>
      <dgm:spPr/>
    </dgm:pt>
    <dgm:pt modelId="{E3988DC2-5023-428A-AF4F-564B073C4982}" type="pres">
      <dgm:prSet presAssocID="{0CA6F96A-B13E-4520-8907-5EFDE4FF6A06}" presName="rootComposite" presStyleCnt="0"/>
      <dgm:spPr/>
    </dgm:pt>
    <dgm:pt modelId="{C78FDDAF-F727-4407-A150-3B0E9DA5C342}" type="pres">
      <dgm:prSet presAssocID="{0CA6F96A-B13E-4520-8907-5EFDE4FF6A06}" presName="rootText" presStyleLbl="node1" presStyleIdx="0" presStyleCnt="1" custScaleX="382152" custScaleY="142079" custLinFactNeighborX="-90833" custLinFactNeighborY="-77272"/>
      <dgm:spPr/>
      <dgm:t>
        <a:bodyPr/>
        <a:lstStyle/>
        <a:p>
          <a:endParaRPr lang="ru-RU"/>
        </a:p>
      </dgm:t>
    </dgm:pt>
    <dgm:pt modelId="{1E26FBC5-0F4A-4BC7-A487-1F7C0018C0E3}" type="pres">
      <dgm:prSet presAssocID="{0CA6F96A-B13E-4520-8907-5EFDE4FF6A06}" presName="rootConnector" presStyleLbl="node1" presStyleIdx="0" presStyleCnt="1"/>
      <dgm:spPr/>
      <dgm:t>
        <a:bodyPr/>
        <a:lstStyle/>
        <a:p>
          <a:endParaRPr lang="ru-RU"/>
        </a:p>
      </dgm:t>
    </dgm:pt>
    <dgm:pt modelId="{53948412-6AFA-4FFE-A548-D08FCE0C8B84}" type="pres">
      <dgm:prSet presAssocID="{0CA6F96A-B13E-4520-8907-5EFDE4FF6A06}" presName="childShape" presStyleCnt="0"/>
      <dgm:spPr/>
    </dgm:pt>
    <dgm:pt modelId="{148AE732-9F98-4FDC-858C-F2FFD19DAEC9}" type="pres">
      <dgm:prSet presAssocID="{2B755E64-886A-4732-B00A-CA064FB84601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BF26AB5-443D-41A1-BBF5-F1C455D2B8A9}" type="pres">
      <dgm:prSet presAssocID="{9A7EB3B2-40EE-487E-9779-33C4E817BCA9}" presName="childText" presStyleLbl="bgAcc1" presStyleIdx="0" presStyleCnt="3" custScaleX="613575" custScaleY="132000" custLinFactNeighborX="-12531" custLinFactNeighborY="-5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B4950-693F-4C69-B0BC-2625C881FF3B}" type="pres">
      <dgm:prSet presAssocID="{0587D3F8-B910-40BE-89AC-6BC3A3CD06D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6B70052-EA8A-4113-9847-3AE66A3C3AF9}" type="pres">
      <dgm:prSet presAssocID="{E875134B-C62D-43C7-B800-401BFF7B937B}" presName="childText" presStyleLbl="bgAcc1" presStyleIdx="1" presStyleCnt="3" custScaleX="613593" custScaleY="173469" custLinFactNeighborX="-11075" custLinFactNeighborY="-4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E38CA-4B6A-40F0-A983-D687157C30A3}" type="pres">
      <dgm:prSet presAssocID="{1F5551C0-568F-4C85-8D0E-6F8E3D7839C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CFB385C-9DFE-4AFD-B0C6-57E9C2003A3B}" type="pres">
      <dgm:prSet presAssocID="{47D36F1B-7BF4-4E51-8018-CADFE6C93612}" presName="childText" presStyleLbl="bgAcc1" presStyleIdx="2" presStyleCnt="3" custScaleX="613593" custLinFactNeighborX="-1231" custLinFactNeighborY="-31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127106-248F-4DFE-8068-5AD1CFA144DF}" type="presOf" srcId="{E875134B-C62D-43C7-B800-401BFF7B937B}" destId="{06B70052-EA8A-4113-9847-3AE66A3C3AF9}" srcOrd="0" destOrd="0" presId="urn:microsoft.com/office/officeart/2005/8/layout/hierarchy3"/>
    <dgm:cxn modelId="{CEFC47F2-034E-43A7-9210-AD75ED42A5CF}" type="presOf" srcId="{9A7EB3B2-40EE-487E-9779-33C4E817BCA9}" destId="{0BF26AB5-443D-41A1-BBF5-F1C455D2B8A9}" srcOrd="0" destOrd="0" presId="urn:microsoft.com/office/officeart/2005/8/layout/hierarchy3"/>
    <dgm:cxn modelId="{63458BA6-E3F5-4D81-8904-8C1458EB3AC8}" type="presOf" srcId="{0CA6F96A-B13E-4520-8907-5EFDE4FF6A06}" destId="{C78FDDAF-F727-4407-A150-3B0E9DA5C342}" srcOrd="0" destOrd="0" presId="urn:microsoft.com/office/officeart/2005/8/layout/hierarchy3"/>
    <dgm:cxn modelId="{33964CED-C0C4-4055-A064-460AF7040405}" srcId="{0CA6F96A-B13E-4520-8907-5EFDE4FF6A06}" destId="{E875134B-C62D-43C7-B800-401BFF7B937B}" srcOrd="1" destOrd="0" parTransId="{0587D3F8-B910-40BE-89AC-6BC3A3CD06D7}" sibTransId="{7A0B5A78-82A2-4650-98CD-52BB585F4B05}"/>
    <dgm:cxn modelId="{5D865153-20F2-415F-A5CB-8149AF5CC4C1}" type="presOf" srcId="{1F5551C0-568F-4C85-8D0E-6F8E3D7839C2}" destId="{787E38CA-4B6A-40F0-A983-D687157C30A3}" srcOrd="0" destOrd="0" presId="urn:microsoft.com/office/officeart/2005/8/layout/hierarchy3"/>
    <dgm:cxn modelId="{D98C5739-CF9A-4D9A-B71C-925DB27D1179}" type="presOf" srcId="{47D36F1B-7BF4-4E51-8018-CADFE6C93612}" destId="{7CFB385C-9DFE-4AFD-B0C6-57E9C2003A3B}" srcOrd="0" destOrd="0" presId="urn:microsoft.com/office/officeart/2005/8/layout/hierarchy3"/>
    <dgm:cxn modelId="{4229C28D-5578-45B8-ABC3-BD5B580E81A2}" srcId="{0CA6F96A-B13E-4520-8907-5EFDE4FF6A06}" destId="{47D36F1B-7BF4-4E51-8018-CADFE6C93612}" srcOrd="2" destOrd="0" parTransId="{1F5551C0-568F-4C85-8D0E-6F8E3D7839C2}" sibTransId="{738EFFD2-BBCF-438F-BBFC-66EDD6B108F2}"/>
    <dgm:cxn modelId="{AB4615E0-5822-4B8F-9623-708E5297F0B2}" srcId="{0CA6F96A-B13E-4520-8907-5EFDE4FF6A06}" destId="{9A7EB3B2-40EE-487E-9779-33C4E817BCA9}" srcOrd="0" destOrd="0" parTransId="{2B755E64-886A-4732-B00A-CA064FB84601}" sibTransId="{DCF9CC88-DC5D-45CF-8DAE-84BBED1AD89C}"/>
    <dgm:cxn modelId="{494D65AA-0797-44E3-9524-F976366ACF0C}" type="presOf" srcId="{0CA6F96A-B13E-4520-8907-5EFDE4FF6A06}" destId="{1E26FBC5-0F4A-4BC7-A487-1F7C0018C0E3}" srcOrd="1" destOrd="0" presId="urn:microsoft.com/office/officeart/2005/8/layout/hierarchy3"/>
    <dgm:cxn modelId="{092ED3AA-09BC-4F56-A375-2EFA7F4EB6A4}" type="presOf" srcId="{2B755E64-886A-4732-B00A-CA064FB84601}" destId="{148AE732-9F98-4FDC-858C-F2FFD19DAEC9}" srcOrd="0" destOrd="0" presId="urn:microsoft.com/office/officeart/2005/8/layout/hierarchy3"/>
    <dgm:cxn modelId="{5E672DA3-34AF-4077-823B-37238ECDFF3F}" type="presOf" srcId="{0587D3F8-B910-40BE-89AC-6BC3A3CD06D7}" destId="{382B4950-693F-4C69-B0BC-2625C881FF3B}" srcOrd="0" destOrd="0" presId="urn:microsoft.com/office/officeart/2005/8/layout/hierarchy3"/>
    <dgm:cxn modelId="{F101919A-DB95-47F0-A22A-AD987293E358}" type="presOf" srcId="{66A484AC-DE03-4AD2-A4C6-FF8198F4DE10}" destId="{FB35D593-00B5-45C1-9C6C-30F3FF57D5DE}" srcOrd="0" destOrd="0" presId="urn:microsoft.com/office/officeart/2005/8/layout/hierarchy3"/>
    <dgm:cxn modelId="{118729EA-84FA-461F-AB6B-56D0849CFB1C}" srcId="{66A484AC-DE03-4AD2-A4C6-FF8198F4DE10}" destId="{0CA6F96A-B13E-4520-8907-5EFDE4FF6A06}" srcOrd="0" destOrd="0" parTransId="{809FE9BF-6AFA-4677-B61D-BFA12582A7DA}" sibTransId="{A9A0914C-216D-423A-AFC9-34AD05B87CE5}"/>
    <dgm:cxn modelId="{8436B3BC-E9C9-4B10-B1ED-447236A9E1C2}" type="presParOf" srcId="{FB35D593-00B5-45C1-9C6C-30F3FF57D5DE}" destId="{5937459B-F3BB-4124-B039-62D2B38E6E68}" srcOrd="0" destOrd="0" presId="urn:microsoft.com/office/officeart/2005/8/layout/hierarchy3"/>
    <dgm:cxn modelId="{DB358802-BCD8-4C04-970C-F2C02190D223}" type="presParOf" srcId="{5937459B-F3BB-4124-B039-62D2B38E6E68}" destId="{E3988DC2-5023-428A-AF4F-564B073C4982}" srcOrd="0" destOrd="0" presId="urn:microsoft.com/office/officeart/2005/8/layout/hierarchy3"/>
    <dgm:cxn modelId="{4910CCD9-369D-42F8-9F55-71C9DC07CE76}" type="presParOf" srcId="{E3988DC2-5023-428A-AF4F-564B073C4982}" destId="{C78FDDAF-F727-4407-A150-3B0E9DA5C342}" srcOrd="0" destOrd="0" presId="urn:microsoft.com/office/officeart/2005/8/layout/hierarchy3"/>
    <dgm:cxn modelId="{AF834089-6799-4DB5-9E09-4EB55C6073F9}" type="presParOf" srcId="{E3988DC2-5023-428A-AF4F-564B073C4982}" destId="{1E26FBC5-0F4A-4BC7-A487-1F7C0018C0E3}" srcOrd="1" destOrd="0" presId="urn:microsoft.com/office/officeart/2005/8/layout/hierarchy3"/>
    <dgm:cxn modelId="{22B61E70-40C7-4A88-BAFA-49815E27D798}" type="presParOf" srcId="{5937459B-F3BB-4124-B039-62D2B38E6E68}" destId="{53948412-6AFA-4FFE-A548-D08FCE0C8B84}" srcOrd="1" destOrd="0" presId="urn:microsoft.com/office/officeart/2005/8/layout/hierarchy3"/>
    <dgm:cxn modelId="{41FD3459-A829-4640-9EDE-0BA4DB2EEB1E}" type="presParOf" srcId="{53948412-6AFA-4FFE-A548-D08FCE0C8B84}" destId="{148AE732-9F98-4FDC-858C-F2FFD19DAEC9}" srcOrd="0" destOrd="0" presId="urn:microsoft.com/office/officeart/2005/8/layout/hierarchy3"/>
    <dgm:cxn modelId="{C7B7BBE0-ABC4-4AD6-86E0-9E9091D59C5C}" type="presParOf" srcId="{53948412-6AFA-4FFE-A548-D08FCE0C8B84}" destId="{0BF26AB5-443D-41A1-BBF5-F1C455D2B8A9}" srcOrd="1" destOrd="0" presId="urn:microsoft.com/office/officeart/2005/8/layout/hierarchy3"/>
    <dgm:cxn modelId="{06A385BD-F0A3-42F4-A18D-42D213C62B6A}" type="presParOf" srcId="{53948412-6AFA-4FFE-A548-D08FCE0C8B84}" destId="{382B4950-693F-4C69-B0BC-2625C881FF3B}" srcOrd="2" destOrd="0" presId="urn:microsoft.com/office/officeart/2005/8/layout/hierarchy3"/>
    <dgm:cxn modelId="{F5BD75D5-89D1-4490-B21E-FE316EBF1436}" type="presParOf" srcId="{53948412-6AFA-4FFE-A548-D08FCE0C8B84}" destId="{06B70052-EA8A-4113-9847-3AE66A3C3AF9}" srcOrd="3" destOrd="0" presId="urn:microsoft.com/office/officeart/2005/8/layout/hierarchy3"/>
    <dgm:cxn modelId="{36BB5DC2-46B1-42C6-BC65-C5E4494CDA28}" type="presParOf" srcId="{53948412-6AFA-4FFE-A548-D08FCE0C8B84}" destId="{787E38CA-4B6A-40F0-A983-D687157C30A3}" srcOrd="4" destOrd="0" presId="urn:microsoft.com/office/officeart/2005/8/layout/hierarchy3"/>
    <dgm:cxn modelId="{0BDD3E85-F829-4377-B890-43BB2B39532F}" type="presParOf" srcId="{53948412-6AFA-4FFE-A548-D08FCE0C8B84}" destId="{7CFB385C-9DFE-4AFD-B0C6-57E9C2003A3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53795" y="540913"/>
            <a:ext cx="9601200" cy="20734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492254"/>
                </a:solidFill>
              </a:rPr>
              <a:t>Целеполагание как </a:t>
            </a:r>
            <a:r>
              <a:rPr lang="ru-RU" dirty="0" err="1">
                <a:solidFill>
                  <a:srgbClr val="492254"/>
                </a:solidFill>
              </a:rPr>
              <a:t>метапредметный</a:t>
            </a:r>
            <a:r>
              <a:rPr lang="ru-RU" dirty="0">
                <a:solidFill>
                  <a:srgbClr val="492254"/>
                </a:solidFill>
              </a:rPr>
              <a:t> вид учебной деятельности и этап современного урока в условиях реализации ФГОС</a:t>
            </a: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3421097" y="2875202"/>
            <a:ext cx="5062049" cy="27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4" y="3001716"/>
            <a:ext cx="2451833" cy="32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63686" y="2691090"/>
            <a:ext cx="48414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ru-RU" altLang="ru-RU" sz="2400" dirty="0">
              <a:solidFill>
                <a:schemeClr val="bg1"/>
              </a:solidFill>
            </a:endParaRPr>
          </a:p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Научимся </a:t>
            </a:r>
            <a:r>
              <a:rPr lang="ru-RU" altLang="ru-RU" sz="2400" dirty="0" smtClean="0">
                <a:solidFill>
                  <a:schemeClr val="bg1"/>
                </a:solidFill>
              </a:rPr>
              <a:t>определять, </a:t>
            </a:r>
          </a:p>
          <a:p>
            <a:pPr algn="ctr"/>
            <a:r>
              <a:rPr lang="ru-RU" altLang="ru-RU" sz="2400" dirty="0" smtClean="0">
                <a:solidFill>
                  <a:schemeClr val="bg1"/>
                </a:solidFill>
              </a:rPr>
              <a:t>во </a:t>
            </a:r>
            <a:r>
              <a:rPr lang="ru-RU" altLang="ru-RU" sz="2400" dirty="0">
                <a:solidFill>
                  <a:schemeClr val="bg1"/>
                </a:solidFill>
              </a:rPr>
              <a:t>сколько раз одно число </a:t>
            </a:r>
            <a:r>
              <a:rPr lang="ru-RU" altLang="ru-RU" sz="2400" dirty="0" smtClean="0">
                <a:solidFill>
                  <a:schemeClr val="bg1"/>
                </a:solidFill>
              </a:rPr>
              <a:t>больше или </a:t>
            </a:r>
            <a:r>
              <a:rPr lang="ru-RU" altLang="ru-RU" sz="2400" dirty="0">
                <a:solidFill>
                  <a:schemeClr val="bg1"/>
                </a:solidFill>
              </a:rPr>
              <a:t>меньше другого.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2" y="3565410"/>
            <a:ext cx="2392482" cy="27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333" y="1470176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err="1" smtClean="0">
                <a:solidFill>
                  <a:srgbClr val="6B327A"/>
                </a:solidFill>
              </a:rPr>
              <a:t>Общедидактические</a:t>
            </a:r>
            <a:r>
              <a:rPr lang="ru-RU" b="1" dirty="0" smtClean="0">
                <a:solidFill>
                  <a:srgbClr val="6B327A"/>
                </a:solidFill>
              </a:rPr>
              <a:t> требования,  предъявляемые </a:t>
            </a:r>
            <a:r>
              <a:rPr lang="ru-RU" b="1" dirty="0">
                <a:solidFill>
                  <a:srgbClr val="6B327A"/>
                </a:solidFill>
              </a:rPr>
              <a:t>к целям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3308" y="3187059"/>
            <a:ext cx="4291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диагностируемая;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конкретная;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понятная;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осознанная;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описывающая </a:t>
            </a:r>
            <a:r>
              <a:rPr lang="ru-RU" sz="2000" dirty="0"/>
              <a:t>желаемый результат;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реальная;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побудительная.</a:t>
            </a:r>
            <a:endParaRPr lang="ru-RU" sz="2000" dirty="0">
              <a:effectLst/>
            </a:endParaRPr>
          </a:p>
        </p:txBody>
      </p:sp>
      <p:pic>
        <p:nvPicPr>
          <p:cNvPr id="5122" name="Picture 2" descr="Картинки по запросу цел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86" y="1863231"/>
            <a:ext cx="4090759" cy="30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3925" y="2822845"/>
            <a:ext cx="4993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</a:t>
            </a:r>
            <a:r>
              <a:rPr lang="ru-RU" sz="2000" dirty="0" smtClean="0"/>
              <a:t>ля </a:t>
            </a:r>
            <a:r>
              <a:rPr lang="ru-RU" sz="2000" dirty="0"/>
              <a:t>правильного формулирования и проверки обоснованности </a:t>
            </a:r>
            <a:r>
              <a:rPr lang="ru-RU" sz="2000" dirty="0" smtClean="0"/>
              <a:t>задач применяется метод </a:t>
            </a:r>
            <a:r>
              <a:rPr lang="ru-RU" sz="2000" b="1" dirty="0"/>
              <a:t>SMART</a:t>
            </a:r>
            <a:r>
              <a:rPr lang="ru-RU" sz="2000" dirty="0"/>
              <a:t>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6797561" y="1273242"/>
            <a:ext cx="3631247" cy="4404041"/>
            <a:chOff x="6797561" y="1273242"/>
            <a:chExt cx="3631247" cy="4404041"/>
          </a:xfrm>
        </p:grpSpPr>
        <p:sp>
          <p:nvSpPr>
            <p:cNvPr id="27" name="Стрелка вправо 2"/>
            <p:cNvSpPr/>
            <p:nvPr/>
          </p:nvSpPr>
          <p:spPr>
            <a:xfrm>
              <a:off x="7905397" y="1355273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err="1" smtClean="0"/>
                <a:t>Specific</a:t>
              </a:r>
              <a:endParaRPr lang="ru-RU" dirty="0"/>
            </a:p>
          </p:txBody>
        </p:sp>
        <p:sp>
          <p:nvSpPr>
            <p:cNvPr id="28" name="Стрелка вправо 2"/>
            <p:cNvSpPr/>
            <p:nvPr/>
          </p:nvSpPr>
          <p:spPr>
            <a:xfrm>
              <a:off x="7905397" y="2190386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err="1"/>
                <a:t>Measurable</a:t>
              </a:r>
              <a:endParaRPr lang="ru-RU" dirty="0"/>
            </a:p>
          </p:txBody>
        </p:sp>
        <p:sp>
          <p:nvSpPr>
            <p:cNvPr id="29" name="Стрелка вправо 2"/>
            <p:cNvSpPr/>
            <p:nvPr/>
          </p:nvSpPr>
          <p:spPr>
            <a:xfrm>
              <a:off x="7905397" y="3072909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err="1" smtClean="0"/>
                <a:t>Achievable</a:t>
              </a:r>
              <a:endParaRPr lang="ru-RU" dirty="0"/>
            </a:p>
          </p:txBody>
        </p:sp>
        <p:sp>
          <p:nvSpPr>
            <p:cNvPr id="30" name="Стрелка вправо 2"/>
            <p:cNvSpPr/>
            <p:nvPr/>
          </p:nvSpPr>
          <p:spPr>
            <a:xfrm>
              <a:off x="7905397" y="3937602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err="1"/>
                <a:t>Result</a:t>
              </a:r>
              <a:r>
                <a:rPr lang="ru-RU" dirty="0"/>
                <a:t> </a:t>
              </a:r>
              <a:r>
                <a:rPr lang="ru-RU" dirty="0" err="1"/>
                <a:t>oriented</a:t>
              </a:r>
              <a:endParaRPr lang="ru-RU" dirty="0">
                <a:effectLst/>
              </a:endParaRPr>
            </a:p>
          </p:txBody>
        </p:sp>
        <p:sp>
          <p:nvSpPr>
            <p:cNvPr id="31" name="Стрелка вправо 2"/>
            <p:cNvSpPr/>
            <p:nvPr/>
          </p:nvSpPr>
          <p:spPr>
            <a:xfrm>
              <a:off x="7918481" y="4862394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err="1"/>
                <a:t>Time</a:t>
              </a:r>
              <a:r>
                <a:rPr lang="ru-RU" dirty="0"/>
                <a:t> </a:t>
              </a:r>
              <a:r>
                <a:rPr lang="en-US" dirty="0"/>
                <a:t>b</a:t>
              </a:r>
              <a:r>
                <a:rPr lang="ru-RU" dirty="0" err="1"/>
                <a:t>ased</a:t>
              </a:r>
              <a:r>
                <a:rPr lang="ru-RU" dirty="0"/>
                <a:t> 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800850" y="1347106"/>
              <a:ext cx="1116000" cy="79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4" descr="Картинки по запросу цель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635" y="1382724"/>
              <a:ext cx="956116" cy="7207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noFill/>
              <a:miter lim="800000"/>
            </a:ln>
            <a:effectLst>
              <a:reflection blurRad="12700" stA="33000" endPos="28000" dist="5000" dir="5400000" sy="-100000" algn="bl" rotWithShape="0"/>
            </a:effectLst>
            <a:extLst/>
          </p:spPr>
        </p:pic>
        <p:grpSp>
          <p:nvGrpSpPr>
            <p:cNvPr id="34" name="Группа 33"/>
            <p:cNvGrpSpPr/>
            <p:nvPr/>
          </p:nvGrpSpPr>
          <p:grpSpPr>
            <a:xfrm>
              <a:off x="6800850" y="3051017"/>
              <a:ext cx="1116000" cy="792000"/>
              <a:chOff x="4056289" y="1433934"/>
              <a:chExt cx="1077686" cy="792000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4056289" y="1433934"/>
                <a:ext cx="1077686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3" y="1477810"/>
                <a:ext cx="973141" cy="704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6797561" y="2198675"/>
              <a:ext cx="1116000" cy="792000"/>
              <a:chOff x="3596368" y="1561860"/>
              <a:chExt cx="1077686" cy="792000"/>
            </a:xfrm>
          </p:grpSpPr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596368" y="1561860"/>
                <a:ext cx="1077686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48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10" r="7803"/>
              <a:stretch/>
            </p:blipFill>
            <p:spPr bwMode="auto">
              <a:xfrm>
                <a:off x="3633500" y="1586352"/>
                <a:ext cx="996693" cy="71543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6802360" y="3937602"/>
              <a:ext cx="1116000" cy="792000"/>
              <a:chOff x="3420836" y="1431167"/>
              <a:chExt cx="1077686" cy="792000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3420836" y="1431167"/>
                <a:ext cx="1077686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46" name="Picture 11" descr="Картинки по запросу цель измеримая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0640" y="1498753"/>
                <a:ext cx="1025999" cy="684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6800850" y="4819619"/>
              <a:ext cx="1116000" cy="792000"/>
              <a:chOff x="1525361" y="1311488"/>
              <a:chExt cx="1077686" cy="792000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1525361" y="1311488"/>
                <a:ext cx="1077686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3391" y="1311488"/>
                <a:ext cx="741625" cy="741625"/>
              </a:xfrm>
              <a:prstGeom prst="rect">
                <a:avLst/>
              </a:prstGeom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9804920" y="1273242"/>
              <a:ext cx="49885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S</a:t>
              </a:r>
              <a:endPara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9679885" y="2134795"/>
              <a:ext cx="7489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M</a:t>
              </a:r>
              <a:endPara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747210" y="3030934"/>
              <a:ext cx="5886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A</a:t>
              </a:r>
              <a:endPara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747482" y="3981945"/>
              <a:ext cx="61427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R</a:t>
              </a:r>
              <a:endPara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804920" y="4846286"/>
              <a:ext cx="60785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T</a:t>
              </a:r>
              <a:endPara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333" y="1470176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Метод </a:t>
            </a:r>
            <a:r>
              <a:rPr lang="en-US" b="1" dirty="0" smtClean="0">
                <a:solidFill>
                  <a:srgbClr val="6B327A"/>
                </a:solidFill>
              </a:rPr>
              <a:t>SMART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3307" y="3187059"/>
            <a:ext cx="4544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цель должна быть </a:t>
            </a:r>
            <a:r>
              <a:rPr lang="ru-RU" sz="2000" dirty="0" smtClean="0"/>
              <a:t>понятной;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цель должна быть измеримой;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цель должна быть приурочена </a:t>
            </a:r>
            <a:r>
              <a:rPr lang="ru-RU" sz="2000" dirty="0"/>
              <a:t>к определенным </a:t>
            </a:r>
            <a:r>
              <a:rPr lang="ru-RU" sz="2000" dirty="0" smtClean="0"/>
              <a:t>срокам;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цель должна быть ориентированной </a:t>
            </a:r>
            <a:r>
              <a:rPr lang="ru-RU" sz="2000" dirty="0"/>
              <a:t>на конкретные результаты.</a:t>
            </a:r>
            <a:endParaRPr lang="ru-RU" sz="20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8365" y="2518760"/>
            <a:ext cx="309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n w="3175" cmpd="sng">
                  <a:noFill/>
                </a:ln>
                <a:solidFill>
                  <a:srgbClr val="6B327A"/>
                </a:solidFill>
                <a:latin typeface="+mj-lt"/>
                <a:ea typeface="+mj-ea"/>
                <a:cs typeface="+mj-cs"/>
              </a:rPr>
              <a:t>( </a:t>
            </a:r>
            <a:r>
              <a:rPr lang="ru-RU" sz="2400" dirty="0" err="1">
                <a:ln w="3175" cmpd="sng">
                  <a:noFill/>
                </a:ln>
                <a:solidFill>
                  <a:srgbClr val="6B327A"/>
                </a:solidFill>
                <a:latin typeface="+mj-lt"/>
                <a:ea typeface="+mj-ea"/>
                <a:cs typeface="+mj-cs"/>
              </a:rPr>
              <a:t>smart</a:t>
            </a:r>
            <a:r>
              <a:rPr lang="ru-RU" sz="2400" dirty="0">
                <a:ln w="3175" cmpd="sng">
                  <a:noFill/>
                </a:ln>
                <a:solidFill>
                  <a:srgbClr val="6B327A"/>
                </a:solidFill>
                <a:latin typeface="+mj-lt"/>
                <a:ea typeface="+mj-ea"/>
                <a:cs typeface="+mj-cs"/>
              </a:rPr>
              <a:t>  англ. – </a:t>
            </a:r>
            <a:r>
              <a:rPr lang="ru-RU" sz="2400" dirty="0" smtClean="0">
                <a:ln w="3175" cmpd="sng">
                  <a:noFill/>
                </a:ln>
                <a:solidFill>
                  <a:srgbClr val="6B327A"/>
                </a:solidFill>
                <a:latin typeface="+mj-lt"/>
                <a:ea typeface="+mj-ea"/>
                <a:cs typeface="+mj-cs"/>
              </a:rPr>
              <a:t>умный)</a:t>
            </a:r>
            <a:endParaRPr lang="ru-RU" dirty="0">
              <a:effectLst/>
            </a:endParaRPr>
          </a:p>
        </p:txBody>
      </p:sp>
      <p:pic>
        <p:nvPicPr>
          <p:cNvPr id="9218" name="Picture 2" descr="Картинки по запросу це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" b="17943"/>
          <a:stretch/>
        </p:blipFill>
        <p:spPr bwMode="auto">
          <a:xfrm>
            <a:off x="7519307" y="1861456"/>
            <a:ext cx="3135086" cy="29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1655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4138" y="896333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6182" y="1979863"/>
            <a:ext cx="81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7748" y="2992617"/>
            <a:ext cx="63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9259" y="4123436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605" y="5207152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445638" y="1001129"/>
            <a:ext cx="2653601" cy="792000"/>
            <a:chOff x="6800850" y="1347106"/>
            <a:chExt cx="2653601" cy="792000"/>
          </a:xfrm>
        </p:grpSpPr>
        <p:sp>
          <p:nvSpPr>
            <p:cNvPr id="33" name="Стрелка вправо 2"/>
            <p:cNvSpPr/>
            <p:nvPr/>
          </p:nvSpPr>
          <p:spPr>
            <a:xfrm>
              <a:off x="7854595" y="1355273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   </a:t>
              </a:r>
              <a:r>
                <a:rPr lang="ru-RU" dirty="0" err="1" smtClean="0"/>
                <a:t>Specific</a:t>
              </a:r>
              <a:endParaRPr lang="ru-RU"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6800850" y="1347106"/>
              <a:ext cx="1116000" cy="792000"/>
              <a:chOff x="6800850" y="1347106"/>
              <a:chExt cx="1116000" cy="792000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800850" y="1347106"/>
                <a:ext cx="1116000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4" descr="Картинки по запросу цель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635" y="1382724"/>
                <a:ext cx="956116" cy="720764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12700" cap="sq">
                <a:noFill/>
                <a:miter lim="800000"/>
              </a:ln>
              <a:effectLst>
                <a:reflection blurRad="12700" stA="33000" endPos="28000" dist="5000" dir="5400000" sy="-100000" algn="bl" rotWithShape="0"/>
              </a:effectLst>
              <a:extLst/>
            </p:spPr>
          </p:pic>
        </p:grpSp>
      </p:grpSp>
      <p:grpSp>
        <p:nvGrpSpPr>
          <p:cNvPr id="48" name="Группа 47"/>
          <p:cNvGrpSpPr/>
          <p:nvPr/>
        </p:nvGrpSpPr>
        <p:grpSpPr>
          <a:xfrm>
            <a:off x="1502722" y="3123947"/>
            <a:ext cx="2645134" cy="792000"/>
            <a:chOff x="6800850" y="3051017"/>
            <a:chExt cx="2645134" cy="792000"/>
          </a:xfrm>
        </p:grpSpPr>
        <p:sp>
          <p:nvSpPr>
            <p:cNvPr id="37" name="Стрелка вправо 2"/>
            <p:cNvSpPr/>
            <p:nvPr/>
          </p:nvSpPr>
          <p:spPr>
            <a:xfrm>
              <a:off x="7846128" y="3072909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  </a:t>
              </a:r>
              <a:r>
                <a:rPr lang="ru-RU" dirty="0" err="1" smtClean="0"/>
                <a:t>Achievable</a:t>
              </a:r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800850" y="3051017"/>
              <a:ext cx="1116000" cy="792000"/>
              <a:chOff x="4056289" y="1433934"/>
              <a:chExt cx="1077686" cy="792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056289" y="1433934"/>
                <a:ext cx="1077686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273" y="1477810"/>
                <a:ext cx="973141" cy="704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1506423" y="2105434"/>
            <a:ext cx="2589154" cy="800289"/>
            <a:chOff x="6797561" y="2190386"/>
            <a:chExt cx="2589154" cy="800289"/>
          </a:xfrm>
        </p:grpSpPr>
        <p:sp>
          <p:nvSpPr>
            <p:cNvPr id="34" name="Стрелка вправо 2"/>
            <p:cNvSpPr/>
            <p:nvPr/>
          </p:nvSpPr>
          <p:spPr>
            <a:xfrm>
              <a:off x="7786859" y="2190386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  </a:t>
              </a:r>
              <a:r>
                <a:rPr lang="ru-RU" dirty="0" err="1" smtClean="0"/>
                <a:t>Measurable</a:t>
              </a:r>
              <a:endParaRPr lang="ru-RU" dirty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6797561" y="2198675"/>
              <a:ext cx="1116000" cy="792000"/>
              <a:chOff x="3596368" y="1561860"/>
              <a:chExt cx="1077686" cy="792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596368" y="1561860"/>
                <a:ext cx="1077686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1" name="Picture 7" descr="Похожее изображение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10" r="7803"/>
              <a:stretch/>
            </p:blipFill>
            <p:spPr bwMode="auto">
              <a:xfrm>
                <a:off x="3633500" y="1586352"/>
                <a:ext cx="996693" cy="71543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9" name="Группа 48"/>
          <p:cNvGrpSpPr/>
          <p:nvPr/>
        </p:nvGrpSpPr>
        <p:grpSpPr>
          <a:xfrm>
            <a:off x="1511222" y="4189101"/>
            <a:ext cx="2609756" cy="792000"/>
            <a:chOff x="6802360" y="3937602"/>
            <a:chExt cx="2609756" cy="792000"/>
          </a:xfrm>
        </p:grpSpPr>
        <p:sp>
          <p:nvSpPr>
            <p:cNvPr id="38" name="Стрелка вправо 2"/>
            <p:cNvSpPr/>
            <p:nvPr/>
          </p:nvSpPr>
          <p:spPr>
            <a:xfrm>
              <a:off x="7812260" y="3937602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 </a:t>
              </a:r>
              <a:r>
                <a:rPr lang="ru-RU" dirty="0" err="1" smtClean="0"/>
                <a:t>Result</a:t>
              </a:r>
              <a:r>
                <a:rPr lang="ru-RU" dirty="0" smtClean="0"/>
                <a:t> </a:t>
              </a:r>
              <a:r>
                <a:rPr lang="ru-RU" dirty="0" err="1"/>
                <a:t>oriented</a:t>
              </a:r>
              <a:endParaRPr lang="ru-RU" dirty="0">
                <a:effectLst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6802360" y="3937602"/>
              <a:ext cx="1116000" cy="792000"/>
              <a:chOff x="3420836" y="1431167"/>
              <a:chExt cx="1077686" cy="792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420836" y="1431167"/>
                <a:ext cx="1077686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9" name="Picture 11" descr="Картинки по запросу цель измеримая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0640" y="1498753"/>
                <a:ext cx="1025999" cy="684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</p:grpSp>
      <p:grpSp>
        <p:nvGrpSpPr>
          <p:cNvPr id="50" name="Группа 49"/>
          <p:cNvGrpSpPr/>
          <p:nvPr/>
        </p:nvGrpSpPr>
        <p:grpSpPr>
          <a:xfrm>
            <a:off x="1500750" y="5261784"/>
            <a:ext cx="2632817" cy="792000"/>
            <a:chOff x="6800850" y="4819619"/>
            <a:chExt cx="2632817" cy="792000"/>
          </a:xfrm>
        </p:grpSpPr>
        <p:sp>
          <p:nvSpPr>
            <p:cNvPr id="40" name="Стрелка вправо 2"/>
            <p:cNvSpPr/>
            <p:nvPr/>
          </p:nvSpPr>
          <p:spPr>
            <a:xfrm>
              <a:off x="7833811" y="4862394"/>
              <a:ext cx="1599856" cy="748215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  </a:t>
              </a:r>
              <a:r>
                <a:rPr lang="ru-RU" dirty="0" err="1" smtClean="0"/>
                <a:t>Time</a:t>
              </a:r>
              <a:r>
                <a:rPr lang="ru-RU" dirty="0" smtClean="0"/>
                <a:t> </a:t>
              </a:r>
              <a:r>
                <a:rPr lang="en-US" dirty="0"/>
                <a:t>b</a:t>
              </a:r>
              <a:r>
                <a:rPr lang="ru-RU" dirty="0" err="1"/>
                <a:t>ased</a:t>
              </a:r>
              <a:r>
                <a:rPr lang="ru-RU" dirty="0"/>
                <a:t> 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800850" y="4819619"/>
              <a:ext cx="1116000" cy="792000"/>
              <a:chOff x="1525361" y="1311488"/>
              <a:chExt cx="1077686" cy="792000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525361" y="1311488"/>
                <a:ext cx="1077686" cy="7920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3391" y="1311488"/>
                <a:ext cx="741625" cy="741625"/>
              </a:xfrm>
              <a:prstGeom prst="rect">
                <a:avLst/>
              </a:prstGeom>
            </p:spPr>
          </p:pic>
        </p:grpSp>
      </p:grpSp>
      <p:sp>
        <p:nvSpPr>
          <p:cNvPr id="51" name="Скругленный прямоугольник 50"/>
          <p:cNvSpPr/>
          <p:nvPr/>
        </p:nvSpPr>
        <p:spPr>
          <a:xfrm>
            <a:off x="4181724" y="827651"/>
            <a:ext cx="7452000" cy="93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Чёткая </a:t>
            </a:r>
            <a:r>
              <a:rPr lang="ru-RU" b="1" dirty="0"/>
              <a:t>и строго определённая. </a:t>
            </a:r>
            <a:endParaRPr lang="ru-RU" b="1" dirty="0" smtClean="0"/>
          </a:p>
          <a:p>
            <a:r>
              <a:rPr lang="ru-RU" sz="1600" dirty="0" smtClean="0"/>
              <a:t>Цель </a:t>
            </a:r>
            <a:r>
              <a:rPr lang="ru-RU" sz="1600" dirty="0"/>
              <a:t>должна быть недвусмысленная и </a:t>
            </a:r>
            <a:r>
              <a:rPr lang="ru-RU" sz="1600" dirty="0" smtClean="0"/>
              <a:t>однозначная, сформулированная </a:t>
            </a:r>
            <a:r>
              <a:rPr lang="ru-RU" sz="1600" dirty="0"/>
              <a:t>таким образом, чтобы её нельзя было понять неправильно и интерпретировать по-своему.</a:t>
            </a:r>
          </a:p>
          <a:p>
            <a:pPr algn="ctr"/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0185" y="1934583"/>
            <a:ext cx="7452000" cy="859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Измеримая.</a:t>
            </a:r>
          </a:p>
          <a:p>
            <a:r>
              <a:rPr lang="ru-RU" sz="1600" dirty="0" smtClean="0"/>
              <a:t>Иметь количественные </a:t>
            </a:r>
            <a:r>
              <a:rPr lang="ru-RU" sz="1600" dirty="0"/>
              <a:t>и </a:t>
            </a:r>
            <a:r>
              <a:rPr lang="ru-RU" sz="1600" dirty="0" smtClean="0"/>
              <a:t>качественные критерии, </a:t>
            </a:r>
            <a:r>
              <a:rPr lang="ru-RU" sz="1600" dirty="0"/>
              <a:t>достигнув </a:t>
            </a:r>
            <a:r>
              <a:rPr lang="ru-RU" sz="1600" dirty="0" smtClean="0"/>
              <a:t>которые, </a:t>
            </a:r>
            <a:r>
              <a:rPr lang="ru-RU" sz="1600" dirty="0"/>
              <a:t>можно быть уверенным в достижении цели.</a:t>
            </a:r>
          </a:p>
          <a:p>
            <a:pPr algn="ctr"/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92836" y="2958054"/>
            <a:ext cx="7452000" cy="914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Достижимая.</a:t>
            </a:r>
          </a:p>
          <a:p>
            <a:r>
              <a:rPr lang="ru-RU" sz="1600" dirty="0" smtClean="0"/>
              <a:t>Цель </a:t>
            </a:r>
            <a:r>
              <a:rPr lang="ru-RU" sz="1600" dirty="0"/>
              <a:t>должна быть достижимой с </a:t>
            </a:r>
            <a:r>
              <a:rPr lang="ru-RU" sz="1600" dirty="0" smtClean="0"/>
              <a:t>учётом </a:t>
            </a:r>
            <a:r>
              <a:rPr lang="ru-RU" sz="1600" dirty="0"/>
              <a:t>внешних возможностей и рисков, а также тех ресурсов, которыми располагает ученик.</a:t>
            </a:r>
          </a:p>
          <a:p>
            <a:pPr algn="ctr"/>
            <a:endParaRPr lang="ru-RU" sz="16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190191" y="4004733"/>
            <a:ext cx="7452000" cy="1120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Ориентированная </a:t>
            </a:r>
            <a:r>
              <a:rPr lang="ru-RU" b="1" dirty="0"/>
              <a:t>на результат. </a:t>
            </a:r>
            <a:endParaRPr lang="ru-RU" b="1" dirty="0" smtClean="0"/>
          </a:p>
          <a:p>
            <a:r>
              <a:rPr lang="ru-RU" sz="1600" dirty="0" smtClean="0"/>
              <a:t>Исполнитель </a:t>
            </a:r>
            <a:r>
              <a:rPr lang="ru-RU" sz="1600" dirty="0"/>
              <a:t>должен понимать, чего он достигнет, а не чем будет заниматься. Цель должна быть уместной в изменяемой ситуации, изменения должны соответствовать потребностям обучающихся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207119" y="5374100"/>
            <a:ext cx="7452000" cy="756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Определена </a:t>
            </a:r>
            <a:r>
              <a:rPr lang="ru-RU" b="1" dirty="0"/>
              <a:t>по срокам. </a:t>
            </a:r>
            <a:endParaRPr lang="ru-RU" b="1" dirty="0" smtClean="0"/>
          </a:p>
          <a:p>
            <a:r>
              <a:rPr lang="ru-RU" dirty="0" smtClean="0"/>
              <a:t>Достижение </a:t>
            </a:r>
            <a:r>
              <a:rPr lang="ru-RU" dirty="0"/>
              <a:t>цели должно происходить в </a:t>
            </a:r>
            <a:r>
              <a:rPr lang="ru-RU" dirty="0" smtClean="0"/>
              <a:t>чётко </a:t>
            </a:r>
            <a:r>
              <a:rPr lang="ru-RU" dirty="0"/>
              <a:t>указанный период времени.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7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3667" y="2659483"/>
            <a:ext cx="5867549" cy="1311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Целеполагание</a:t>
            </a:r>
            <a:r>
              <a:rPr lang="ru-RU" sz="2000" dirty="0"/>
              <a:t> в обучении - это установление </a:t>
            </a:r>
            <a:r>
              <a:rPr lang="ru-RU" sz="2000" dirty="0" smtClean="0"/>
              <a:t>обучающимися </a:t>
            </a:r>
            <a:r>
              <a:rPr lang="ru-RU" sz="2000" dirty="0"/>
              <a:t>и </a:t>
            </a:r>
            <a:r>
              <a:rPr lang="ru-RU" sz="2000" dirty="0" smtClean="0"/>
              <a:t>педагогом </a:t>
            </a:r>
            <a:r>
              <a:rPr lang="ru-RU" sz="2000" dirty="0"/>
              <a:t>целей и задач обучения на определённых его этапах. </a:t>
            </a:r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216" y="1701799"/>
            <a:ext cx="4546447" cy="30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333" y="1470176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Целеполагание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3840" y="2975393"/>
            <a:ext cx="5265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/>
              <a:t> необходимо для </a:t>
            </a:r>
            <a:r>
              <a:rPr lang="ru-RU" sz="2000" dirty="0"/>
              <a:t>проектирования образовательных действий </a:t>
            </a:r>
            <a:r>
              <a:rPr lang="ru-RU" sz="2000" dirty="0" smtClean="0"/>
              <a:t>учащихся;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/>
              <a:t>связано </a:t>
            </a:r>
            <a:r>
              <a:rPr lang="ru-RU" sz="2000" dirty="0"/>
              <a:t>с внешним социальным заказом, образовательными </a:t>
            </a:r>
            <a:r>
              <a:rPr lang="ru-RU" sz="2000" dirty="0" smtClean="0"/>
              <a:t>стандартами</a:t>
            </a:r>
            <a:r>
              <a:rPr lang="ru-RU" sz="2000" dirty="0"/>
              <a:t>, со спецификой внутренних условий обучения (</a:t>
            </a:r>
            <a:r>
              <a:rPr lang="ru-RU" sz="2000" dirty="0" smtClean="0"/>
              <a:t>уровнем </a:t>
            </a:r>
            <a:r>
              <a:rPr lang="ru-RU" sz="2000" dirty="0"/>
              <a:t>развития детей, мотивами их учения, особенностями изучаемой темы, имеющимися средствами обучения, педагогическими воззрениями </a:t>
            </a:r>
            <a:r>
              <a:rPr lang="ru-RU" sz="2000" dirty="0" smtClean="0"/>
              <a:t>педагога).</a:t>
            </a:r>
            <a:endParaRPr lang="ru-RU" sz="2000" dirty="0"/>
          </a:p>
        </p:txBody>
      </p:sp>
      <p:pic>
        <p:nvPicPr>
          <p:cNvPr id="12290" name="Picture 2" descr="Картинки по запросу english language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023238"/>
            <a:ext cx="4554009" cy="25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181102" y="1135134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Осуществление целеполагания</a:t>
            </a:r>
            <a:endParaRPr lang="ru-RU" sz="4000" dirty="0">
              <a:solidFill>
                <a:srgbClr val="6B327A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8051795"/>
              </p:ext>
            </p:extLst>
          </p:nvPr>
        </p:nvGraphicFramePr>
        <p:xfrm>
          <a:off x="558802" y="2439001"/>
          <a:ext cx="5909731" cy="349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44646291"/>
              </p:ext>
            </p:extLst>
          </p:nvPr>
        </p:nvGraphicFramePr>
        <p:xfrm>
          <a:off x="6747932" y="2557530"/>
          <a:ext cx="4876802" cy="384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78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8FDDAF-F727-4407-A150-3B0E9DA5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C78FDDAF-F727-4407-A150-3B0E9DA5C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8AE732-9F98-4FDC-858C-F2FFD19D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graphicEl>
                                              <a:dgm id="{148AE732-9F98-4FDC-858C-F2FFD19DA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F26AB5-443D-41A1-BBF5-F1C455D2B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0BF26AB5-443D-41A1-BBF5-F1C455D2B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2B4950-693F-4C69-B0BC-2625C881F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graphicEl>
                                              <a:dgm id="{382B4950-693F-4C69-B0BC-2625C881F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B70052-EA8A-4113-9847-3AE66A3C3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06B70052-EA8A-4113-9847-3AE66A3C3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7E38CA-4B6A-40F0-A983-D687157C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787E38CA-4B6A-40F0-A983-D687157C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FB385C-9DFE-4AFD-B0C6-57E9C2003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7CFB385C-9DFE-4AFD-B0C6-57E9C2003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9299AA-3DC2-4EE1-A71D-B1E908D1D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graphicEl>
                                              <a:dgm id="{159299AA-3DC2-4EE1-A71D-B1E908D1D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3830108-3D92-4035-9E8F-53C7D565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graphicEl>
                                              <a:dgm id="{03830108-3D92-4035-9E8F-53C7D5659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BE2F8C-0707-41B7-9C8E-84E3463C5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graphicEl>
                                              <a:dgm id="{68BE2F8C-0707-41B7-9C8E-84E3463C5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5D871D-2F13-4CF9-9EAD-FA0FF1D8B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graphicEl>
                                              <a:dgm id="{425D871D-2F13-4CF9-9EAD-FA0FF1D8B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C4BB0-94AC-4913-8231-B8470745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graphicEl>
                                              <a:dgm id="{EE4C4BB0-94AC-4913-8231-B84707457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8FDDAF-F727-4407-A150-3B0E9DA5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250"/>
                                        <p:tgtEl>
                                          <p:spTgt spid="11">
                                            <p:graphicEl>
                                              <a:dgm id="{C78FDDAF-F727-4407-A150-3B0E9DA5C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8AE732-9F98-4FDC-858C-F2FFD19D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11">
                                            <p:graphicEl>
                                              <a:dgm id="{148AE732-9F98-4FDC-858C-F2FFD19DA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F26AB5-443D-41A1-BBF5-F1C455D2B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250"/>
                                        <p:tgtEl>
                                          <p:spTgt spid="11">
                                            <p:graphicEl>
                                              <a:dgm id="{0BF26AB5-443D-41A1-BBF5-F1C455D2B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2B4950-693F-4C69-B0BC-2625C881F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250"/>
                                        <p:tgtEl>
                                          <p:spTgt spid="11">
                                            <p:graphicEl>
                                              <a:dgm id="{382B4950-693F-4C69-B0BC-2625C881F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B70052-EA8A-4113-9847-3AE66A3C3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250"/>
                                        <p:tgtEl>
                                          <p:spTgt spid="11">
                                            <p:graphicEl>
                                              <a:dgm id="{06B70052-EA8A-4113-9847-3AE66A3C3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87E38CA-4B6A-40F0-A983-D687157C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250"/>
                                        <p:tgtEl>
                                          <p:spTgt spid="11">
                                            <p:graphicEl>
                                              <a:dgm id="{787E38CA-4B6A-40F0-A983-D687157C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FB385C-9DFE-4AFD-B0C6-57E9C2003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250"/>
                                        <p:tgtEl>
                                          <p:spTgt spid="11">
                                            <p:graphicEl>
                                              <a:dgm id="{7CFB385C-9DFE-4AFD-B0C6-57E9C2003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Graphic spid="11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00" y="919843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Цели урока.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3840" y="2975393"/>
            <a:ext cx="4777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Включают </a:t>
            </a:r>
            <a:r>
              <a:rPr lang="ru-RU" sz="2000" dirty="0"/>
              <a:t>овладение учащимися системой знаний, практическими умениями и навыками.</a:t>
            </a:r>
            <a:endParaRPr lang="ru-RU" sz="2000" dirty="0"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8885" y="1681843"/>
            <a:ext cx="3718455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6B327A"/>
                </a:solidFill>
              </a:rPr>
              <a:t>Обучающие</a:t>
            </a:r>
            <a:endParaRPr lang="ru-RU" b="1" dirty="0">
              <a:solidFill>
                <a:srgbClr val="6B327A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5810865" y="1246903"/>
            <a:ext cx="5062049" cy="361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49" y="2484447"/>
            <a:ext cx="2451833" cy="32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35" y="4211712"/>
            <a:ext cx="1682754" cy="19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93711" y="1255636"/>
            <a:ext cx="484142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2400" dirty="0" smtClean="0">
                <a:solidFill>
                  <a:schemeClr val="bg1"/>
                </a:solidFill>
              </a:rPr>
              <a:t>- объяснить</a:t>
            </a:r>
            <a:r>
              <a:rPr lang="ru-RU" altLang="ru-RU" sz="2400" dirty="0">
                <a:solidFill>
                  <a:schemeClr val="bg1"/>
                </a:solidFill>
              </a:rPr>
              <a:t>, 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- установить </a:t>
            </a:r>
            <a:r>
              <a:rPr lang="ru-RU" altLang="ru-RU" sz="2400" dirty="0">
                <a:solidFill>
                  <a:schemeClr val="bg1"/>
                </a:solidFill>
              </a:rPr>
              <a:t>связи, 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- дать </a:t>
            </a:r>
            <a:r>
              <a:rPr lang="ru-RU" altLang="ru-RU" sz="2400" dirty="0">
                <a:solidFill>
                  <a:schemeClr val="bg1"/>
                </a:solidFill>
              </a:rPr>
              <a:t>определение, 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- проиллюстрировать</a:t>
            </a:r>
            <a:r>
              <a:rPr lang="ru-RU" altLang="ru-RU" sz="2400" dirty="0">
                <a:solidFill>
                  <a:schemeClr val="bg1"/>
                </a:solidFill>
              </a:rPr>
              <a:t>,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- доказать</a:t>
            </a:r>
            <a:r>
              <a:rPr lang="ru-RU" altLang="ru-RU" sz="2400" dirty="0">
                <a:solidFill>
                  <a:schemeClr val="bg1"/>
                </a:solidFill>
              </a:rPr>
              <a:t>,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- перечислить</a:t>
            </a:r>
            <a:r>
              <a:rPr lang="ru-RU" altLang="ru-RU" sz="2400" dirty="0">
                <a:solidFill>
                  <a:schemeClr val="bg1"/>
                </a:solidFill>
              </a:rPr>
              <a:t>,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- выполнить</a:t>
            </a:r>
            <a:r>
              <a:rPr lang="ru-RU" altLang="ru-RU" sz="2400" dirty="0">
                <a:solidFill>
                  <a:schemeClr val="bg1"/>
                </a:solidFill>
              </a:rPr>
              <a:t>,</a:t>
            </a: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- систематизировать</a:t>
            </a:r>
            <a:r>
              <a:rPr lang="ru-RU" altLang="ru-RU" sz="2400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150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00" y="919843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Цели урока.</a:t>
            </a:r>
            <a:endParaRPr lang="ru-RU" b="1" dirty="0">
              <a:solidFill>
                <a:srgbClr val="6B327A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91572" y="897258"/>
            <a:ext cx="6916993" cy="3368343"/>
            <a:chOff x="3391572" y="717792"/>
            <a:chExt cx="6916993" cy="3368343"/>
          </a:xfrm>
        </p:grpSpPr>
        <p:sp>
          <p:nvSpPr>
            <p:cNvPr id="14" name="Стрелка вправо 2"/>
            <p:cNvSpPr/>
            <p:nvPr/>
          </p:nvSpPr>
          <p:spPr>
            <a:xfrm>
              <a:off x="3600602" y="717792"/>
              <a:ext cx="6047600" cy="3368343"/>
            </a:xfrm>
            <a:custGeom>
              <a:avLst/>
              <a:gdLst>
                <a:gd name="connsiteX0" fmla="*/ 0 w 1599856"/>
                <a:gd name="connsiteY0" fmla="*/ 0 h 748215"/>
                <a:gd name="connsiteX1" fmla="*/ 1599856 w 1599856"/>
                <a:gd name="connsiteY1" fmla="*/ 0 h 748215"/>
                <a:gd name="connsiteX2" fmla="*/ 1599856 w 1599856"/>
                <a:gd name="connsiteY2" fmla="*/ 748215 h 748215"/>
                <a:gd name="connsiteX3" fmla="*/ 0 w 1599856"/>
                <a:gd name="connsiteY3" fmla="*/ 748215 h 748215"/>
                <a:gd name="connsiteX4" fmla="*/ 0 w 1599856"/>
                <a:gd name="connsiteY4" fmla="*/ 0 h 748215"/>
                <a:gd name="connsiteX0" fmla="*/ 0 w 3225456"/>
                <a:gd name="connsiteY0" fmla="*/ 2429934 h 3178149"/>
                <a:gd name="connsiteX1" fmla="*/ 3225456 w 3225456"/>
                <a:gd name="connsiteY1" fmla="*/ 0 h 3178149"/>
                <a:gd name="connsiteX2" fmla="*/ 1599856 w 3225456"/>
                <a:gd name="connsiteY2" fmla="*/ 3178149 h 3178149"/>
                <a:gd name="connsiteX3" fmla="*/ 0 w 3225456"/>
                <a:gd name="connsiteY3" fmla="*/ 3178149 h 3178149"/>
                <a:gd name="connsiteX4" fmla="*/ 0 w 3225456"/>
                <a:gd name="connsiteY4" fmla="*/ 2429934 h 3178149"/>
                <a:gd name="connsiteX0" fmla="*/ 0 w 3386323"/>
                <a:gd name="connsiteY0" fmla="*/ 2429934 h 3178149"/>
                <a:gd name="connsiteX1" fmla="*/ 3225456 w 3386323"/>
                <a:gd name="connsiteY1" fmla="*/ 0 h 3178149"/>
                <a:gd name="connsiteX2" fmla="*/ 3386323 w 3386323"/>
                <a:gd name="connsiteY2" fmla="*/ 1450949 h 3178149"/>
                <a:gd name="connsiteX3" fmla="*/ 0 w 3386323"/>
                <a:gd name="connsiteY3" fmla="*/ 3178149 h 3178149"/>
                <a:gd name="connsiteX4" fmla="*/ 0 w 3386323"/>
                <a:gd name="connsiteY4" fmla="*/ 2429934 h 3178149"/>
                <a:gd name="connsiteX0" fmla="*/ 0 w 5079656"/>
                <a:gd name="connsiteY0" fmla="*/ 2446867 h 3178149"/>
                <a:gd name="connsiteX1" fmla="*/ 4918789 w 5079656"/>
                <a:gd name="connsiteY1" fmla="*/ 0 h 3178149"/>
                <a:gd name="connsiteX2" fmla="*/ 5079656 w 5079656"/>
                <a:gd name="connsiteY2" fmla="*/ 1450949 h 3178149"/>
                <a:gd name="connsiteX3" fmla="*/ 1693333 w 5079656"/>
                <a:gd name="connsiteY3" fmla="*/ 3178149 h 3178149"/>
                <a:gd name="connsiteX4" fmla="*/ 0 w 5079656"/>
                <a:gd name="connsiteY4" fmla="*/ 2446867 h 3178149"/>
                <a:gd name="connsiteX0" fmla="*/ 0 w 5079656"/>
                <a:gd name="connsiteY0" fmla="*/ 2446867 h 2974949"/>
                <a:gd name="connsiteX1" fmla="*/ 4918789 w 5079656"/>
                <a:gd name="connsiteY1" fmla="*/ 0 h 2974949"/>
                <a:gd name="connsiteX2" fmla="*/ 5079656 w 5079656"/>
                <a:gd name="connsiteY2" fmla="*/ 1450949 h 2974949"/>
                <a:gd name="connsiteX3" fmla="*/ 118533 w 5079656"/>
                <a:gd name="connsiteY3" fmla="*/ 2974949 h 2974949"/>
                <a:gd name="connsiteX4" fmla="*/ 0 w 5079656"/>
                <a:gd name="connsiteY4" fmla="*/ 2446867 h 2974949"/>
                <a:gd name="connsiteX0" fmla="*/ 0 w 5079656"/>
                <a:gd name="connsiteY0" fmla="*/ 2946400 h 3474482"/>
                <a:gd name="connsiteX1" fmla="*/ 4910323 w 5079656"/>
                <a:gd name="connsiteY1" fmla="*/ 0 h 3474482"/>
                <a:gd name="connsiteX2" fmla="*/ 5079656 w 5079656"/>
                <a:gd name="connsiteY2" fmla="*/ 1950482 h 3474482"/>
                <a:gd name="connsiteX3" fmla="*/ 118533 w 5079656"/>
                <a:gd name="connsiteY3" fmla="*/ 3474482 h 3474482"/>
                <a:gd name="connsiteX4" fmla="*/ 0 w 5079656"/>
                <a:gd name="connsiteY4" fmla="*/ 2946400 h 3474482"/>
                <a:gd name="connsiteX0" fmla="*/ 0 w 5028856"/>
                <a:gd name="connsiteY0" fmla="*/ 2946400 h 3474482"/>
                <a:gd name="connsiteX1" fmla="*/ 4910323 w 5028856"/>
                <a:gd name="connsiteY1" fmla="*/ 0 h 3474482"/>
                <a:gd name="connsiteX2" fmla="*/ 5028856 w 5028856"/>
                <a:gd name="connsiteY2" fmla="*/ 1831949 h 3474482"/>
                <a:gd name="connsiteX3" fmla="*/ 118533 w 5028856"/>
                <a:gd name="connsiteY3" fmla="*/ 3474482 h 3474482"/>
                <a:gd name="connsiteX4" fmla="*/ 0 w 5028856"/>
                <a:gd name="connsiteY4" fmla="*/ 2946400 h 3474482"/>
                <a:gd name="connsiteX0" fmla="*/ 0 w 5248157"/>
                <a:gd name="connsiteY0" fmla="*/ 3139635 h 3667717"/>
                <a:gd name="connsiteX1" fmla="*/ 4910323 w 5248157"/>
                <a:gd name="connsiteY1" fmla="*/ 193235 h 3667717"/>
                <a:gd name="connsiteX2" fmla="*/ 5248157 w 5248157"/>
                <a:gd name="connsiteY2" fmla="*/ 326 h 3667717"/>
                <a:gd name="connsiteX3" fmla="*/ 5028856 w 5248157"/>
                <a:gd name="connsiteY3" fmla="*/ 2025184 h 3667717"/>
                <a:gd name="connsiteX4" fmla="*/ 118533 w 5248157"/>
                <a:gd name="connsiteY4" fmla="*/ 3667717 h 3667717"/>
                <a:gd name="connsiteX5" fmla="*/ 0 w 5248157"/>
                <a:gd name="connsiteY5" fmla="*/ 3139635 h 3667717"/>
                <a:gd name="connsiteX0" fmla="*/ 0 w 5248157"/>
                <a:gd name="connsiteY0" fmla="*/ 3139635 h 3667717"/>
                <a:gd name="connsiteX1" fmla="*/ 4910323 w 5248157"/>
                <a:gd name="connsiteY1" fmla="*/ 193235 h 3667717"/>
                <a:gd name="connsiteX2" fmla="*/ 5248157 w 5248157"/>
                <a:gd name="connsiteY2" fmla="*/ 326 h 3667717"/>
                <a:gd name="connsiteX3" fmla="*/ 4735061 w 5248157"/>
                <a:gd name="connsiteY3" fmla="*/ 1862814 h 3667717"/>
                <a:gd name="connsiteX4" fmla="*/ 118533 w 5248157"/>
                <a:gd name="connsiteY4" fmla="*/ 3667717 h 3667717"/>
                <a:gd name="connsiteX5" fmla="*/ 0 w 5248157"/>
                <a:gd name="connsiteY5" fmla="*/ 3139635 h 3667717"/>
                <a:gd name="connsiteX0" fmla="*/ 0 w 5202958"/>
                <a:gd name="connsiteY0" fmla="*/ 3122543 h 3667717"/>
                <a:gd name="connsiteX1" fmla="*/ 4865124 w 5202958"/>
                <a:gd name="connsiteY1" fmla="*/ 193235 h 3667717"/>
                <a:gd name="connsiteX2" fmla="*/ 5202958 w 5202958"/>
                <a:gd name="connsiteY2" fmla="*/ 326 h 3667717"/>
                <a:gd name="connsiteX3" fmla="*/ 4689862 w 5202958"/>
                <a:gd name="connsiteY3" fmla="*/ 1862814 h 3667717"/>
                <a:gd name="connsiteX4" fmla="*/ 73334 w 5202958"/>
                <a:gd name="connsiteY4" fmla="*/ 3667717 h 3667717"/>
                <a:gd name="connsiteX5" fmla="*/ 0 w 5202958"/>
                <a:gd name="connsiteY5" fmla="*/ 3122543 h 3667717"/>
                <a:gd name="connsiteX0" fmla="*/ 0 w 5202958"/>
                <a:gd name="connsiteY0" fmla="*/ 3122543 h 3530984"/>
                <a:gd name="connsiteX1" fmla="*/ 4865124 w 5202958"/>
                <a:gd name="connsiteY1" fmla="*/ 193235 h 3530984"/>
                <a:gd name="connsiteX2" fmla="*/ 5202958 w 5202958"/>
                <a:gd name="connsiteY2" fmla="*/ 326 h 3530984"/>
                <a:gd name="connsiteX3" fmla="*/ 4689862 w 5202958"/>
                <a:gd name="connsiteY3" fmla="*/ 1862814 h 3530984"/>
                <a:gd name="connsiteX4" fmla="*/ 50734 w 5202958"/>
                <a:gd name="connsiteY4" fmla="*/ 3530984 h 3530984"/>
                <a:gd name="connsiteX5" fmla="*/ 0 w 5202958"/>
                <a:gd name="connsiteY5" fmla="*/ 3122543 h 3530984"/>
                <a:gd name="connsiteX0" fmla="*/ 0 w 5202958"/>
                <a:gd name="connsiteY0" fmla="*/ 3122278 h 3530719"/>
                <a:gd name="connsiteX1" fmla="*/ 3320817 w 5202958"/>
                <a:gd name="connsiteY1" fmla="*/ 1158645 h 3530719"/>
                <a:gd name="connsiteX2" fmla="*/ 5202958 w 5202958"/>
                <a:gd name="connsiteY2" fmla="*/ 61 h 3530719"/>
                <a:gd name="connsiteX3" fmla="*/ 4689862 w 5202958"/>
                <a:gd name="connsiteY3" fmla="*/ 1862549 h 3530719"/>
                <a:gd name="connsiteX4" fmla="*/ 50734 w 5202958"/>
                <a:gd name="connsiteY4" fmla="*/ 3530719 h 3530719"/>
                <a:gd name="connsiteX5" fmla="*/ 0 w 5202958"/>
                <a:gd name="connsiteY5" fmla="*/ 3122278 h 3530719"/>
                <a:gd name="connsiteX0" fmla="*/ 0 w 5331022"/>
                <a:gd name="connsiteY0" fmla="*/ 2959917 h 3368358"/>
                <a:gd name="connsiteX1" fmla="*/ 3320817 w 5331022"/>
                <a:gd name="connsiteY1" fmla="*/ 996284 h 3368358"/>
                <a:gd name="connsiteX2" fmla="*/ 5331022 w 5331022"/>
                <a:gd name="connsiteY2" fmla="*/ 70 h 3368358"/>
                <a:gd name="connsiteX3" fmla="*/ 4689862 w 5331022"/>
                <a:gd name="connsiteY3" fmla="*/ 1700188 h 3368358"/>
                <a:gd name="connsiteX4" fmla="*/ 50734 w 5331022"/>
                <a:gd name="connsiteY4" fmla="*/ 3368358 h 3368358"/>
                <a:gd name="connsiteX5" fmla="*/ 0 w 5331022"/>
                <a:gd name="connsiteY5" fmla="*/ 2959917 h 3368358"/>
                <a:gd name="connsiteX0" fmla="*/ 0 w 5331022"/>
                <a:gd name="connsiteY0" fmla="*/ 2959902 h 3368343"/>
                <a:gd name="connsiteX1" fmla="*/ 3011955 w 5331022"/>
                <a:gd name="connsiteY1" fmla="*/ 1286826 h 3368343"/>
                <a:gd name="connsiteX2" fmla="*/ 5331022 w 5331022"/>
                <a:gd name="connsiteY2" fmla="*/ 55 h 3368343"/>
                <a:gd name="connsiteX3" fmla="*/ 4689862 w 5331022"/>
                <a:gd name="connsiteY3" fmla="*/ 1700173 h 3368343"/>
                <a:gd name="connsiteX4" fmla="*/ 50734 w 5331022"/>
                <a:gd name="connsiteY4" fmla="*/ 3368343 h 3368343"/>
                <a:gd name="connsiteX5" fmla="*/ 0 w 5331022"/>
                <a:gd name="connsiteY5" fmla="*/ 2959902 h 3368343"/>
                <a:gd name="connsiteX0" fmla="*/ 0 w 5331022"/>
                <a:gd name="connsiteY0" fmla="*/ 2959902 h 3368343"/>
                <a:gd name="connsiteX1" fmla="*/ 3011955 w 5331022"/>
                <a:gd name="connsiteY1" fmla="*/ 1286826 h 3368343"/>
                <a:gd name="connsiteX2" fmla="*/ 5331022 w 5331022"/>
                <a:gd name="connsiteY2" fmla="*/ 55 h 3368343"/>
                <a:gd name="connsiteX3" fmla="*/ 4945991 w 5331022"/>
                <a:gd name="connsiteY3" fmla="*/ 1298520 h 3368343"/>
                <a:gd name="connsiteX4" fmla="*/ 50734 w 5331022"/>
                <a:gd name="connsiteY4" fmla="*/ 3368343 h 3368343"/>
                <a:gd name="connsiteX5" fmla="*/ 0 w 5331022"/>
                <a:gd name="connsiteY5" fmla="*/ 2959902 h 336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1022" h="3368343">
                  <a:moveTo>
                    <a:pt x="0" y="2959902"/>
                  </a:moveTo>
                  <a:lnTo>
                    <a:pt x="3011955" y="1286826"/>
                  </a:lnTo>
                  <a:cubicBezTo>
                    <a:pt x="3016591" y="1296586"/>
                    <a:pt x="5326386" y="-9705"/>
                    <a:pt x="5331022" y="55"/>
                  </a:cubicBezTo>
                  <a:lnTo>
                    <a:pt x="4945991" y="1298520"/>
                  </a:lnTo>
                  <a:lnTo>
                    <a:pt x="50734" y="3368343"/>
                  </a:lnTo>
                  <a:lnTo>
                    <a:pt x="0" y="2959902"/>
                  </a:lnTo>
                  <a:close/>
                </a:path>
              </a:pathLst>
            </a:custGeom>
            <a:gradFill>
              <a:gsLst>
                <a:gs pos="65000">
                  <a:schemeClr val="accent5">
                    <a:tint val="60000"/>
                    <a:lumMod val="110000"/>
                    <a:alpha val="40000"/>
                  </a:schemeClr>
                </a:gs>
                <a:gs pos="100000">
                  <a:schemeClr val="accent5">
                    <a:tint val="82000"/>
                  </a:schemeClr>
                </a:gs>
              </a:gsLst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20211527">
              <a:off x="3391572" y="2311260"/>
              <a:ext cx="69169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Как можно за один урок </a:t>
              </a:r>
              <a:r>
                <a:rPr lang="ru-RU" sz="2000" dirty="0" smtClean="0"/>
                <a:t>воспитать патриота Родины? </a:t>
              </a:r>
              <a:endParaRPr lang="ru-RU" sz="2000" dirty="0">
                <a:effectLst/>
              </a:endParaRP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12955" y="1799827"/>
            <a:ext cx="539791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6B327A"/>
                </a:solidFill>
              </a:rPr>
              <a:t>Проблема постановки развивающих и воспитательных целей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573688" y="4479246"/>
            <a:ext cx="6916993" cy="1152050"/>
            <a:chOff x="3573688" y="4248504"/>
            <a:chExt cx="6916993" cy="1152050"/>
          </a:xfrm>
        </p:grpSpPr>
        <p:sp>
          <p:nvSpPr>
            <p:cNvPr id="19" name="Стрелка вправо 2"/>
            <p:cNvSpPr/>
            <p:nvPr/>
          </p:nvSpPr>
          <p:spPr>
            <a:xfrm>
              <a:off x="3574730" y="4248504"/>
              <a:ext cx="6709886" cy="1152050"/>
            </a:xfrm>
            <a:custGeom>
              <a:avLst/>
              <a:gdLst>
                <a:gd name="connsiteX0" fmla="*/ 0 w 1599856"/>
                <a:gd name="connsiteY0" fmla="*/ 0 h 748215"/>
                <a:gd name="connsiteX1" fmla="*/ 1599856 w 1599856"/>
                <a:gd name="connsiteY1" fmla="*/ 0 h 748215"/>
                <a:gd name="connsiteX2" fmla="*/ 1599856 w 1599856"/>
                <a:gd name="connsiteY2" fmla="*/ 748215 h 748215"/>
                <a:gd name="connsiteX3" fmla="*/ 0 w 1599856"/>
                <a:gd name="connsiteY3" fmla="*/ 748215 h 748215"/>
                <a:gd name="connsiteX4" fmla="*/ 0 w 1599856"/>
                <a:gd name="connsiteY4" fmla="*/ 0 h 748215"/>
                <a:gd name="connsiteX0" fmla="*/ 0 w 3225456"/>
                <a:gd name="connsiteY0" fmla="*/ 2429934 h 3178149"/>
                <a:gd name="connsiteX1" fmla="*/ 3225456 w 3225456"/>
                <a:gd name="connsiteY1" fmla="*/ 0 h 3178149"/>
                <a:gd name="connsiteX2" fmla="*/ 1599856 w 3225456"/>
                <a:gd name="connsiteY2" fmla="*/ 3178149 h 3178149"/>
                <a:gd name="connsiteX3" fmla="*/ 0 w 3225456"/>
                <a:gd name="connsiteY3" fmla="*/ 3178149 h 3178149"/>
                <a:gd name="connsiteX4" fmla="*/ 0 w 3225456"/>
                <a:gd name="connsiteY4" fmla="*/ 2429934 h 3178149"/>
                <a:gd name="connsiteX0" fmla="*/ 0 w 3386323"/>
                <a:gd name="connsiteY0" fmla="*/ 2429934 h 3178149"/>
                <a:gd name="connsiteX1" fmla="*/ 3225456 w 3386323"/>
                <a:gd name="connsiteY1" fmla="*/ 0 h 3178149"/>
                <a:gd name="connsiteX2" fmla="*/ 3386323 w 3386323"/>
                <a:gd name="connsiteY2" fmla="*/ 1450949 h 3178149"/>
                <a:gd name="connsiteX3" fmla="*/ 0 w 3386323"/>
                <a:gd name="connsiteY3" fmla="*/ 3178149 h 3178149"/>
                <a:gd name="connsiteX4" fmla="*/ 0 w 3386323"/>
                <a:gd name="connsiteY4" fmla="*/ 2429934 h 3178149"/>
                <a:gd name="connsiteX0" fmla="*/ 0 w 5079656"/>
                <a:gd name="connsiteY0" fmla="*/ 2446867 h 3178149"/>
                <a:gd name="connsiteX1" fmla="*/ 4918789 w 5079656"/>
                <a:gd name="connsiteY1" fmla="*/ 0 h 3178149"/>
                <a:gd name="connsiteX2" fmla="*/ 5079656 w 5079656"/>
                <a:gd name="connsiteY2" fmla="*/ 1450949 h 3178149"/>
                <a:gd name="connsiteX3" fmla="*/ 1693333 w 5079656"/>
                <a:gd name="connsiteY3" fmla="*/ 3178149 h 3178149"/>
                <a:gd name="connsiteX4" fmla="*/ 0 w 5079656"/>
                <a:gd name="connsiteY4" fmla="*/ 2446867 h 3178149"/>
                <a:gd name="connsiteX0" fmla="*/ 0 w 5079656"/>
                <a:gd name="connsiteY0" fmla="*/ 2446867 h 2974949"/>
                <a:gd name="connsiteX1" fmla="*/ 4918789 w 5079656"/>
                <a:gd name="connsiteY1" fmla="*/ 0 h 2974949"/>
                <a:gd name="connsiteX2" fmla="*/ 5079656 w 5079656"/>
                <a:gd name="connsiteY2" fmla="*/ 1450949 h 2974949"/>
                <a:gd name="connsiteX3" fmla="*/ 118533 w 5079656"/>
                <a:gd name="connsiteY3" fmla="*/ 2974949 h 2974949"/>
                <a:gd name="connsiteX4" fmla="*/ 0 w 5079656"/>
                <a:gd name="connsiteY4" fmla="*/ 2446867 h 2974949"/>
                <a:gd name="connsiteX0" fmla="*/ 0 w 5079656"/>
                <a:gd name="connsiteY0" fmla="*/ 2946400 h 3474482"/>
                <a:gd name="connsiteX1" fmla="*/ 4910323 w 5079656"/>
                <a:gd name="connsiteY1" fmla="*/ 0 h 3474482"/>
                <a:gd name="connsiteX2" fmla="*/ 5079656 w 5079656"/>
                <a:gd name="connsiteY2" fmla="*/ 1950482 h 3474482"/>
                <a:gd name="connsiteX3" fmla="*/ 118533 w 5079656"/>
                <a:gd name="connsiteY3" fmla="*/ 3474482 h 3474482"/>
                <a:gd name="connsiteX4" fmla="*/ 0 w 5079656"/>
                <a:gd name="connsiteY4" fmla="*/ 2946400 h 3474482"/>
                <a:gd name="connsiteX0" fmla="*/ 0 w 5028856"/>
                <a:gd name="connsiteY0" fmla="*/ 2946400 h 3474482"/>
                <a:gd name="connsiteX1" fmla="*/ 4910323 w 5028856"/>
                <a:gd name="connsiteY1" fmla="*/ 0 h 3474482"/>
                <a:gd name="connsiteX2" fmla="*/ 5028856 w 5028856"/>
                <a:gd name="connsiteY2" fmla="*/ 1831949 h 3474482"/>
                <a:gd name="connsiteX3" fmla="*/ 118533 w 5028856"/>
                <a:gd name="connsiteY3" fmla="*/ 3474482 h 3474482"/>
                <a:gd name="connsiteX4" fmla="*/ 0 w 5028856"/>
                <a:gd name="connsiteY4" fmla="*/ 2946400 h 3474482"/>
                <a:gd name="connsiteX0" fmla="*/ 0 w 5082382"/>
                <a:gd name="connsiteY0" fmla="*/ 1510315 h 3474482"/>
                <a:gd name="connsiteX1" fmla="*/ 4963849 w 5082382"/>
                <a:gd name="connsiteY1" fmla="*/ 0 h 3474482"/>
                <a:gd name="connsiteX2" fmla="*/ 5082382 w 5082382"/>
                <a:gd name="connsiteY2" fmla="*/ 1831949 h 3474482"/>
                <a:gd name="connsiteX3" fmla="*/ 172059 w 5082382"/>
                <a:gd name="connsiteY3" fmla="*/ 3474482 h 3474482"/>
                <a:gd name="connsiteX4" fmla="*/ 0 w 5082382"/>
                <a:gd name="connsiteY4" fmla="*/ 1510315 h 3474482"/>
                <a:gd name="connsiteX0" fmla="*/ 103215 w 5185597"/>
                <a:gd name="connsiteY0" fmla="*/ 1510315 h 2261786"/>
                <a:gd name="connsiteX1" fmla="*/ 5067064 w 5185597"/>
                <a:gd name="connsiteY1" fmla="*/ 0 h 2261786"/>
                <a:gd name="connsiteX2" fmla="*/ 5185597 w 5185597"/>
                <a:gd name="connsiteY2" fmla="*/ 1831949 h 2261786"/>
                <a:gd name="connsiteX3" fmla="*/ 0 w 5185597"/>
                <a:gd name="connsiteY3" fmla="*/ 2261786 h 2261786"/>
                <a:gd name="connsiteX4" fmla="*/ 103215 w 5185597"/>
                <a:gd name="connsiteY4" fmla="*/ 1510315 h 2261786"/>
                <a:gd name="connsiteX0" fmla="*/ 103215 w 5881427"/>
                <a:gd name="connsiteY0" fmla="*/ 1510315 h 2342558"/>
                <a:gd name="connsiteX1" fmla="*/ 5067064 w 5881427"/>
                <a:gd name="connsiteY1" fmla="*/ 0 h 2342558"/>
                <a:gd name="connsiteX2" fmla="*/ 5881427 w 5881427"/>
                <a:gd name="connsiteY2" fmla="*/ 2342558 h 2342558"/>
                <a:gd name="connsiteX3" fmla="*/ 0 w 5881427"/>
                <a:gd name="connsiteY3" fmla="*/ 2261786 h 2342558"/>
                <a:gd name="connsiteX4" fmla="*/ 103215 w 5881427"/>
                <a:gd name="connsiteY4" fmla="*/ 1510315 h 2342558"/>
                <a:gd name="connsiteX0" fmla="*/ 103215 w 5881427"/>
                <a:gd name="connsiteY0" fmla="*/ 1318838 h 2151081"/>
                <a:gd name="connsiteX1" fmla="*/ 4868255 w 5881427"/>
                <a:gd name="connsiteY1" fmla="*/ 0 h 2151081"/>
                <a:gd name="connsiteX2" fmla="*/ 5881427 w 5881427"/>
                <a:gd name="connsiteY2" fmla="*/ 2151081 h 2151081"/>
                <a:gd name="connsiteX3" fmla="*/ 0 w 5881427"/>
                <a:gd name="connsiteY3" fmla="*/ 2070309 h 2151081"/>
                <a:gd name="connsiteX4" fmla="*/ 103215 w 5881427"/>
                <a:gd name="connsiteY4" fmla="*/ 1318838 h 2151081"/>
                <a:gd name="connsiteX0" fmla="*/ 103215 w 6003771"/>
                <a:gd name="connsiteY0" fmla="*/ 1318838 h 2103210"/>
                <a:gd name="connsiteX1" fmla="*/ 4868255 w 6003771"/>
                <a:gd name="connsiteY1" fmla="*/ 0 h 2103210"/>
                <a:gd name="connsiteX2" fmla="*/ 6003771 w 6003771"/>
                <a:gd name="connsiteY2" fmla="*/ 2103210 h 2103210"/>
                <a:gd name="connsiteX3" fmla="*/ 0 w 6003771"/>
                <a:gd name="connsiteY3" fmla="*/ 2070309 h 2103210"/>
                <a:gd name="connsiteX4" fmla="*/ 103215 w 6003771"/>
                <a:gd name="connsiteY4" fmla="*/ 1318838 h 2103210"/>
                <a:gd name="connsiteX0" fmla="*/ 103215 w 6003771"/>
                <a:gd name="connsiteY0" fmla="*/ 1366709 h 2151081"/>
                <a:gd name="connsiteX1" fmla="*/ 5097650 w 6003771"/>
                <a:gd name="connsiteY1" fmla="*/ 0 h 2151081"/>
                <a:gd name="connsiteX2" fmla="*/ 6003771 w 6003771"/>
                <a:gd name="connsiteY2" fmla="*/ 2151081 h 2151081"/>
                <a:gd name="connsiteX3" fmla="*/ 0 w 6003771"/>
                <a:gd name="connsiteY3" fmla="*/ 2118180 h 2151081"/>
                <a:gd name="connsiteX4" fmla="*/ 103215 w 6003771"/>
                <a:gd name="connsiteY4" fmla="*/ 1366709 h 215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3771" h="2151081">
                  <a:moveTo>
                    <a:pt x="103215" y="1366709"/>
                  </a:moveTo>
                  <a:lnTo>
                    <a:pt x="5097650" y="0"/>
                  </a:lnTo>
                  <a:lnTo>
                    <a:pt x="6003771" y="2151081"/>
                  </a:lnTo>
                  <a:lnTo>
                    <a:pt x="0" y="2118180"/>
                  </a:lnTo>
                  <a:lnTo>
                    <a:pt x="103215" y="1366709"/>
                  </a:lnTo>
                  <a:close/>
                </a:path>
              </a:pathLst>
            </a:custGeom>
            <a:gradFill>
              <a:gsLst>
                <a:gs pos="65000">
                  <a:schemeClr val="accent5">
                    <a:tint val="60000"/>
                    <a:lumMod val="110000"/>
                    <a:alpha val="40000"/>
                  </a:schemeClr>
                </a:gs>
                <a:gs pos="100000">
                  <a:schemeClr val="accent5">
                    <a:tint val="82000"/>
                  </a:schemeClr>
                </a:gs>
              </a:gsLst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 rot="21378391">
              <a:off x="3573688" y="4775015"/>
              <a:ext cx="69169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Как можно за один урок </a:t>
              </a:r>
              <a:r>
                <a:rPr lang="ru-RU" sz="2000" dirty="0" smtClean="0"/>
                <a:t>развить </a:t>
              </a:r>
              <a:r>
                <a:rPr lang="ru-RU" sz="2000" dirty="0"/>
                <a:t>логическое мышление?</a:t>
              </a:r>
              <a:endParaRPr lang="ru-RU" sz="2000" dirty="0">
                <a:effectLst/>
              </a:endParaRPr>
            </a:p>
          </p:txBody>
        </p:sp>
      </p:grpSp>
      <p:pic>
        <p:nvPicPr>
          <p:cNvPr id="15364" name="Picture 4" descr="Картинки по запросу вопро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r="16707"/>
          <a:stretch/>
        </p:blipFill>
        <p:spPr bwMode="auto">
          <a:xfrm>
            <a:off x="1059678" y="3313608"/>
            <a:ext cx="220481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700984" y="2547249"/>
            <a:ext cx="7012205" cy="2421101"/>
            <a:chOff x="3589886" y="2231047"/>
            <a:chExt cx="7012205" cy="2421101"/>
          </a:xfrm>
        </p:grpSpPr>
        <p:sp>
          <p:nvSpPr>
            <p:cNvPr id="18" name="Стрелка вправо 2"/>
            <p:cNvSpPr/>
            <p:nvPr/>
          </p:nvSpPr>
          <p:spPr>
            <a:xfrm>
              <a:off x="3589886" y="2231047"/>
              <a:ext cx="5780329" cy="2421101"/>
            </a:xfrm>
            <a:custGeom>
              <a:avLst/>
              <a:gdLst>
                <a:gd name="connsiteX0" fmla="*/ 0 w 1599856"/>
                <a:gd name="connsiteY0" fmla="*/ 0 h 748215"/>
                <a:gd name="connsiteX1" fmla="*/ 1599856 w 1599856"/>
                <a:gd name="connsiteY1" fmla="*/ 0 h 748215"/>
                <a:gd name="connsiteX2" fmla="*/ 1599856 w 1599856"/>
                <a:gd name="connsiteY2" fmla="*/ 748215 h 748215"/>
                <a:gd name="connsiteX3" fmla="*/ 0 w 1599856"/>
                <a:gd name="connsiteY3" fmla="*/ 748215 h 748215"/>
                <a:gd name="connsiteX4" fmla="*/ 0 w 1599856"/>
                <a:gd name="connsiteY4" fmla="*/ 0 h 748215"/>
                <a:gd name="connsiteX0" fmla="*/ 0 w 3225456"/>
                <a:gd name="connsiteY0" fmla="*/ 2429934 h 3178149"/>
                <a:gd name="connsiteX1" fmla="*/ 3225456 w 3225456"/>
                <a:gd name="connsiteY1" fmla="*/ 0 h 3178149"/>
                <a:gd name="connsiteX2" fmla="*/ 1599856 w 3225456"/>
                <a:gd name="connsiteY2" fmla="*/ 3178149 h 3178149"/>
                <a:gd name="connsiteX3" fmla="*/ 0 w 3225456"/>
                <a:gd name="connsiteY3" fmla="*/ 3178149 h 3178149"/>
                <a:gd name="connsiteX4" fmla="*/ 0 w 3225456"/>
                <a:gd name="connsiteY4" fmla="*/ 2429934 h 3178149"/>
                <a:gd name="connsiteX0" fmla="*/ 0 w 3386323"/>
                <a:gd name="connsiteY0" fmla="*/ 2429934 h 3178149"/>
                <a:gd name="connsiteX1" fmla="*/ 3225456 w 3386323"/>
                <a:gd name="connsiteY1" fmla="*/ 0 h 3178149"/>
                <a:gd name="connsiteX2" fmla="*/ 3386323 w 3386323"/>
                <a:gd name="connsiteY2" fmla="*/ 1450949 h 3178149"/>
                <a:gd name="connsiteX3" fmla="*/ 0 w 3386323"/>
                <a:gd name="connsiteY3" fmla="*/ 3178149 h 3178149"/>
                <a:gd name="connsiteX4" fmla="*/ 0 w 3386323"/>
                <a:gd name="connsiteY4" fmla="*/ 2429934 h 3178149"/>
                <a:gd name="connsiteX0" fmla="*/ 0 w 5079656"/>
                <a:gd name="connsiteY0" fmla="*/ 2446867 h 3178149"/>
                <a:gd name="connsiteX1" fmla="*/ 4918789 w 5079656"/>
                <a:gd name="connsiteY1" fmla="*/ 0 h 3178149"/>
                <a:gd name="connsiteX2" fmla="*/ 5079656 w 5079656"/>
                <a:gd name="connsiteY2" fmla="*/ 1450949 h 3178149"/>
                <a:gd name="connsiteX3" fmla="*/ 1693333 w 5079656"/>
                <a:gd name="connsiteY3" fmla="*/ 3178149 h 3178149"/>
                <a:gd name="connsiteX4" fmla="*/ 0 w 5079656"/>
                <a:gd name="connsiteY4" fmla="*/ 2446867 h 3178149"/>
                <a:gd name="connsiteX0" fmla="*/ 0 w 5079656"/>
                <a:gd name="connsiteY0" fmla="*/ 2446867 h 2974949"/>
                <a:gd name="connsiteX1" fmla="*/ 4918789 w 5079656"/>
                <a:gd name="connsiteY1" fmla="*/ 0 h 2974949"/>
                <a:gd name="connsiteX2" fmla="*/ 5079656 w 5079656"/>
                <a:gd name="connsiteY2" fmla="*/ 1450949 h 2974949"/>
                <a:gd name="connsiteX3" fmla="*/ 118533 w 5079656"/>
                <a:gd name="connsiteY3" fmla="*/ 2974949 h 2974949"/>
                <a:gd name="connsiteX4" fmla="*/ 0 w 5079656"/>
                <a:gd name="connsiteY4" fmla="*/ 2446867 h 2974949"/>
                <a:gd name="connsiteX0" fmla="*/ 0 w 5079656"/>
                <a:gd name="connsiteY0" fmla="*/ 2946400 h 3474482"/>
                <a:gd name="connsiteX1" fmla="*/ 4910323 w 5079656"/>
                <a:gd name="connsiteY1" fmla="*/ 0 h 3474482"/>
                <a:gd name="connsiteX2" fmla="*/ 5079656 w 5079656"/>
                <a:gd name="connsiteY2" fmla="*/ 1950482 h 3474482"/>
                <a:gd name="connsiteX3" fmla="*/ 118533 w 5079656"/>
                <a:gd name="connsiteY3" fmla="*/ 3474482 h 3474482"/>
                <a:gd name="connsiteX4" fmla="*/ 0 w 5079656"/>
                <a:gd name="connsiteY4" fmla="*/ 2946400 h 3474482"/>
                <a:gd name="connsiteX0" fmla="*/ 0 w 5028856"/>
                <a:gd name="connsiteY0" fmla="*/ 2946400 h 3474482"/>
                <a:gd name="connsiteX1" fmla="*/ 4910323 w 5028856"/>
                <a:gd name="connsiteY1" fmla="*/ 0 h 3474482"/>
                <a:gd name="connsiteX2" fmla="*/ 5028856 w 5028856"/>
                <a:gd name="connsiteY2" fmla="*/ 1831949 h 3474482"/>
                <a:gd name="connsiteX3" fmla="*/ 118533 w 5028856"/>
                <a:gd name="connsiteY3" fmla="*/ 3474482 h 3474482"/>
                <a:gd name="connsiteX4" fmla="*/ 0 w 5028856"/>
                <a:gd name="connsiteY4" fmla="*/ 2946400 h 3474482"/>
                <a:gd name="connsiteX0" fmla="*/ 0 w 5121557"/>
                <a:gd name="connsiteY0" fmla="*/ 3568426 h 4096508"/>
                <a:gd name="connsiteX1" fmla="*/ 5121557 w 5121557"/>
                <a:gd name="connsiteY1" fmla="*/ 0 h 4096508"/>
                <a:gd name="connsiteX2" fmla="*/ 5028856 w 5121557"/>
                <a:gd name="connsiteY2" fmla="*/ 2453975 h 4096508"/>
                <a:gd name="connsiteX3" fmla="*/ 118533 w 5121557"/>
                <a:gd name="connsiteY3" fmla="*/ 4096508 h 4096508"/>
                <a:gd name="connsiteX4" fmla="*/ 0 w 5121557"/>
                <a:gd name="connsiteY4" fmla="*/ 3568426 h 4096508"/>
                <a:gd name="connsiteX0" fmla="*/ 0 w 5418849"/>
                <a:gd name="connsiteY0" fmla="*/ 3841510 h 4369592"/>
                <a:gd name="connsiteX1" fmla="*/ 5418849 w 5418849"/>
                <a:gd name="connsiteY1" fmla="*/ 0 h 4369592"/>
                <a:gd name="connsiteX2" fmla="*/ 5028856 w 5418849"/>
                <a:gd name="connsiteY2" fmla="*/ 2727059 h 4369592"/>
                <a:gd name="connsiteX3" fmla="*/ 118533 w 5418849"/>
                <a:gd name="connsiteY3" fmla="*/ 4369592 h 4369592"/>
                <a:gd name="connsiteX4" fmla="*/ 0 w 5418849"/>
                <a:gd name="connsiteY4" fmla="*/ 3841510 h 4369592"/>
                <a:gd name="connsiteX0" fmla="*/ 0 w 5472357"/>
                <a:gd name="connsiteY0" fmla="*/ 3186745 h 4369592"/>
                <a:gd name="connsiteX1" fmla="*/ 5472357 w 5472357"/>
                <a:gd name="connsiteY1" fmla="*/ 0 h 4369592"/>
                <a:gd name="connsiteX2" fmla="*/ 5082364 w 5472357"/>
                <a:gd name="connsiteY2" fmla="*/ 2727059 h 4369592"/>
                <a:gd name="connsiteX3" fmla="*/ 172041 w 5472357"/>
                <a:gd name="connsiteY3" fmla="*/ 4369592 h 4369592"/>
                <a:gd name="connsiteX4" fmla="*/ 0 w 5472357"/>
                <a:gd name="connsiteY4" fmla="*/ 3186745 h 4369592"/>
                <a:gd name="connsiteX0" fmla="*/ 0 w 5472357"/>
                <a:gd name="connsiteY0" fmla="*/ 3186745 h 3962182"/>
                <a:gd name="connsiteX1" fmla="*/ 5472357 w 5472357"/>
                <a:gd name="connsiteY1" fmla="*/ 0 h 3962182"/>
                <a:gd name="connsiteX2" fmla="*/ 5082364 w 5472357"/>
                <a:gd name="connsiteY2" fmla="*/ 2727059 h 3962182"/>
                <a:gd name="connsiteX3" fmla="*/ 126177 w 5472357"/>
                <a:gd name="connsiteY3" fmla="*/ 3962182 h 3962182"/>
                <a:gd name="connsiteX4" fmla="*/ 0 w 5472357"/>
                <a:gd name="connsiteY4" fmla="*/ 3186745 h 3962182"/>
                <a:gd name="connsiteX0" fmla="*/ 0 w 5082364"/>
                <a:gd name="connsiteY0" fmla="*/ 2953939 h 3729376"/>
                <a:gd name="connsiteX1" fmla="*/ 5044292 w 5082364"/>
                <a:gd name="connsiteY1" fmla="*/ 0 h 3729376"/>
                <a:gd name="connsiteX2" fmla="*/ 5082364 w 5082364"/>
                <a:gd name="connsiteY2" fmla="*/ 2494253 h 3729376"/>
                <a:gd name="connsiteX3" fmla="*/ 126177 w 5082364"/>
                <a:gd name="connsiteY3" fmla="*/ 3729376 h 3729376"/>
                <a:gd name="connsiteX4" fmla="*/ 0 w 5082364"/>
                <a:gd name="connsiteY4" fmla="*/ 2953939 h 3729376"/>
                <a:gd name="connsiteX0" fmla="*/ 87855 w 5170219"/>
                <a:gd name="connsiteY0" fmla="*/ 2953939 h 3889428"/>
                <a:gd name="connsiteX1" fmla="*/ 5132147 w 5170219"/>
                <a:gd name="connsiteY1" fmla="*/ 0 h 3889428"/>
                <a:gd name="connsiteX2" fmla="*/ 5170219 w 5170219"/>
                <a:gd name="connsiteY2" fmla="*/ 2494253 h 3889428"/>
                <a:gd name="connsiteX3" fmla="*/ 0 w 5170219"/>
                <a:gd name="connsiteY3" fmla="*/ 3889428 h 3889428"/>
                <a:gd name="connsiteX4" fmla="*/ 87855 w 5170219"/>
                <a:gd name="connsiteY4" fmla="*/ 2953939 h 3889428"/>
                <a:gd name="connsiteX0" fmla="*/ 0 w 5204668"/>
                <a:gd name="connsiteY0" fmla="*/ 3099443 h 3889428"/>
                <a:gd name="connsiteX1" fmla="*/ 5166596 w 5204668"/>
                <a:gd name="connsiteY1" fmla="*/ 0 h 3889428"/>
                <a:gd name="connsiteX2" fmla="*/ 5204668 w 5204668"/>
                <a:gd name="connsiteY2" fmla="*/ 2494253 h 3889428"/>
                <a:gd name="connsiteX3" fmla="*/ 34449 w 5204668"/>
                <a:gd name="connsiteY3" fmla="*/ 3889428 h 3889428"/>
                <a:gd name="connsiteX4" fmla="*/ 0 w 5204668"/>
                <a:gd name="connsiteY4" fmla="*/ 3099443 h 3889428"/>
                <a:gd name="connsiteX0" fmla="*/ 19059 w 5223727"/>
                <a:gd name="connsiteY0" fmla="*/ 3099443 h 3889428"/>
                <a:gd name="connsiteX1" fmla="*/ 5185655 w 5223727"/>
                <a:gd name="connsiteY1" fmla="*/ 0 h 3889428"/>
                <a:gd name="connsiteX2" fmla="*/ 5223727 w 5223727"/>
                <a:gd name="connsiteY2" fmla="*/ 2494253 h 3889428"/>
                <a:gd name="connsiteX3" fmla="*/ 0 w 5223727"/>
                <a:gd name="connsiteY3" fmla="*/ 3889428 h 3889428"/>
                <a:gd name="connsiteX4" fmla="*/ 19059 w 5223727"/>
                <a:gd name="connsiteY4" fmla="*/ 3099443 h 3889428"/>
                <a:gd name="connsiteX0" fmla="*/ 19059 w 5185655"/>
                <a:gd name="connsiteY0" fmla="*/ 3099443 h 3889428"/>
                <a:gd name="connsiteX1" fmla="*/ 5185655 w 5185655"/>
                <a:gd name="connsiteY1" fmla="*/ 0 h 3889428"/>
                <a:gd name="connsiteX2" fmla="*/ 4994407 w 5185655"/>
                <a:gd name="connsiteY2" fmla="*/ 2770709 h 3889428"/>
                <a:gd name="connsiteX3" fmla="*/ 0 w 5185655"/>
                <a:gd name="connsiteY3" fmla="*/ 3889428 h 3889428"/>
                <a:gd name="connsiteX4" fmla="*/ 19059 w 5185655"/>
                <a:gd name="connsiteY4" fmla="*/ 3099443 h 3889428"/>
                <a:gd name="connsiteX0" fmla="*/ 19059 w 5185655"/>
                <a:gd name="connsiteY0" fmla="*/ 3099443 h 3889428"/>
                <a:gd name="connsiteX1" fmla="*/ 5185655 w 5185655"/>
                <a:gd name="connsiteY1" fmla="*/ 0 h 3889428"/>
                <a:gd name="connsiteX2" fmla="*/ 4994407 w 5185655"/>
                <a:gd name="connsiteY2" fmla="*/ 2770709 h 3889428"/>
                <a:gd name="connsiteX3" fmla="*/ 0 w 5185655"/>
                <a:gd name="connsiteY3" fmla="*/ 3889428 h 3889428"/>
                <a:gd name="connsiteX4" fmla="*/ 19059 w 5185655"/>
                <a:gd name="connsiteY4" fmla="*/ 3099443 h 3889428"/>
                <a:gd name="connsiteX0" fmla="*/ 19059 w 5277383"/>
                <a:gd name="connsiteY0" fmla="*/ 3390449 h 4180434"/>
                <a:gd name="connsiteX1" fmla="*/ 5277383 w 5277383"/>
                <a:gd name="connsiteY1" fmla="*/ 0 h 4180434"/>
                <a:gd name="connsiteX2" fmla="*/ 4994407 w 5277383"/>
                <a:gd name="connsiteY2" fmla="*/ 3061715 h 4180434"/>
                <a:gd name="connsiteX3" fmla="*/ 0 w 5277383"/>
                <a:gd name="connsiteY3" fmla="*/ 4180434 h 4180434"/>
                <a:gd name="connsiteX4" fmla="*/ 19059 w 5277383"/>
                <a:gd name="connsiteY4" fmla="*/ 3390449 h 4180434"/>
                <a:gd name="connsiteX0" fmla="*/ 57279 w 5277383"/>
                <a:gd name="connsiteY0" fmla="*/ 3521401 h 4180434"/>
                <a:gd name="connsiteX1" fmla="*/ 5277383 w 5277383"/>
                <a:gd name="connsiteY1" fmla="*/ 0 h 4180434"/>
                <a:gd name="connsiteX2" fmla="*/ 4994407 w 5277383"/>
                <a:gd name="connsiteY2" fmla="*/ 3061715 h 4180434"/>
                <a:gd name="connsiteX3" fmla="*/ 0 w 5277383"/>
                <a:gd name="connsiteY3" fmla="*/ 4180434 h 4180434"/>
                <a:gd name="connsiteX4" fmla="*/ 57279 w 5277383"/>
                <a:gd name="connsiteY4" fmla="*/ 3521401 h 4180434"/>
                <a:gd name="connsiteX0" fmla="*/ 41991 w 5262095"/>
                <a:gd name="connsiteY0" fmla="*/ 3521401 h 4209535"/>
                <a:gd name="connsiteX1" fmla="*/ 5262095 w 5262095"/>
                <a:gd name="connsiteY1" fmla="*/ 0 h 4209535"/>
                <a:gd name="connsiteX2" fmla="*/ 4979119 w 5262095"/>
                <a:gd name="connsiteY2" fmla="*/ 3061715 h 4209535"/>
                <a:gd name="connsiteX3" fmla="*/ 0 w 5262095"/>
                <a:gd name="connsiteY3" fmla="*/ 4209535 h 4209535"/>
                <a:gd name="connsiteX4" fmla="*/ 41991 w 5262095"/>
                <a:gd name="connsiteY4" fmla="*/ 3521401 h 4209535"/>
                <a:gd name="connsiteX0" fmla="*/ 41991 w 5262095"/>
                <a:gd name="connsiteY0" fmla="*/ 3521401 h 4209535"/>
                <a:gd name="connsiteX1" fmla="*/ 5262095 w 5262095"/>
                <a:gd name="connsiteY1" fmla="*/ 0 h 4209535"/>
                <a:gd name="connsiteX2" fmla="*/ 4979119 w 5262095"/>
                <a:gd name="connsiteY2" fmla="*/ 3061715 h 4209535"/>
                <a:gd name="connsiteX3" fmla="*/ 0 w 5262095"/>
                <a:gd name="connsiteY3" fmla="*/ 4209535 h 4209535"/>
                <a:gd name="connsiteX4" fmla="*/ 41991 w 5262095"/>
                <a:gd name="connsiteY4" fmla="*/ 3521401 h 4209535"/>
                <a:gd name="connsiteX0" fmla="*/ 951 w 5221055"/>
                <a:gd name="connsiteY0" fmla="*/ 3521401 h 4122234"/>
                <a:gd name="connsiteX1" fmla="*/ 5221055 w 5221055"/>
                <a:gd name="connsiteY1" fmla="*/ 0 h 4122234"/>
                <a:gd name="connsiteX2" fmla="*/ 4938079 w 5221055"/>
                <a:gd name="connsiteY2" fmla="*/ 3061715 h 4122234"/>
                <a:gd name="connsiteX3" fmla="*/ 50689 w 5221055"/>
                <a:gd name="connsiteY3" fmla="*/ 4122234 h 4122234"/>
                <a:gd name="connsiteX4" fmla="*/ 951 w 5221055"/>
                <a:gd name="connsiteY4" fmla="*/ 3521401 h 4122234"/>
                <a:gd name="connsiteX0" fmla="*/ 57279 w 5170366"/>
                <a:gd name="connsiteY0" fmla="*/ 3404999 h 4122234"/>
                <a:gd name="connsiteX1" fmla="*/ 5170366 w 5170366"/>
                <a:gd name="connsiteY1" fmla="*/ 0 h 4122234"/>
                <a:gd name="connsiteX2" fmla="*/ 4887390 w 5170366"/>
                <a:gd name="connsiteY2" fmla="*/ 3061715 h 4122234"/>
                <a:gd name="connsiteX3" fmla="*/ 0 w 5170366"/>
                <a:gd name="connsiteY3" fmla="*/ 4122234 h 4122234"/>
                <a:gd name="connsiteX4" fmla="*/ 57279 w 5170366"/>
                <a:gd name="connsiteY4" fmla="*/ 3404999 h 412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0366" h="4122234">
                  <a:moveTo>
                    <a:pt x="57279" y="3404999"/>
                  </a:moveTo>
                  <a:lnTo>
                    <a:pt x="5170366" y="0"/>
                  </a:lnTo>
                  <a:cubicBezTo>
                    <a:pt x="5106617" y="923570"/>
                    <a:pt x="4775327" y="1483380"/>
                    <a:pt x="4887390" y="3061715"/>
                  </a:cubicBezTo>
                  <a:lnTo>
                    <a:pt x="0" y="4122234"/>
                  </a:lnTo>
                  <a:cubicBezTo>
                    <a:pt x="82793" y="3674601"/>
                    <a:pt x="43282" y="3634377"/>
                    <a:pt x="57279" y="3404999"/>
                  </a:cubicBezTo>
                  <a:close/>
                </a:path>
              </a:pathLst>
            </a:custGeom>
            <a:gradFill>
              <a:gsLst>
                <a:gs pos="65000">
                  <a:schemeClr val="accent5">
                    <a:tint val="60000"/>
                    <a:lumMod val="110000"/>
                    <a:alpha val="40000"/>
                  </a:schemeClr>
                </a:gs>
                <a:gs pos="100000">
                  <a:schemeClr val="accent5">
                    <a:tint val="82000"/>
                  </a:schemeClr>
                </a:gs>
              </a:gsLst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rot="20525198">
              <a:off x="3685098" y="3113552"/>
              <a:ext cx="69169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Как можно за один урок </a:t>
              </a:r>
              <a:r>
                <a:rPr lang="ru-RU" sz="2000" dirty="0" smtClean="0"/>
                <a:t>привить</a:t>
              </a:r>
              <a:endParaRPr lang="ru-RU" sz="2000" dirty="0">
                <a:effectLst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0796041">
              <a:off x="6175137" y="3456847"/>
              <a:ext cx="28473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любовь </a:t>
              </a:r>
              <a:r>
                <a:rPr lang="ru-RU" sz="2000" dirty="0"/>
                <a:t>к </a:t>
              </a:r>
              <a:r>
                <a:rPr lang="ru-RU" sz="2000" dirty="0" smtClean="0"/>
                <a:t>прекрасному?</a:t>
              </a:r>
              <a:endParaRPr lang="ru-RU" sz="2000" dirty="0">
                <a:effectLst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r="8819" b="11918"/>
          <a:stretch/>
        </p:blipFill>
        <p:spPr>
          <a:xfrm>
            <a:off x="9600953" y="1157013"/>
            <a:ext cx="2000140" cy="856240"/>
          </a:xfrm>
          <a:prstGeom prst="rect">
            <a:avLst/>
          </a:prstGeom>
        </p:spPr>
      </p:pic>
      <p:pic>
        <p:nvPicPr>
          <p:cNvPr id="15368" name="Picture 8" descr="Картинки по запросу рука бабочка цвет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22" y="2547249"/>
            <a:ext cx="1316477" cy="1662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Картинки по запросу логическое мышл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913" y="4350921"/>
            <a:ext cx="1448278" cy="119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13" y="1595729"/>
            <a:ext cx="4756223" cy="38314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2467" y="2212564"/>
            <a:ext cx="4169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Учить и воспитывать - это как молния на куртке: обе стороны застегиваются одновременно и накрепко </a:t>
            </a:r>
            <a:r>
              <a:rPr lang="ru-RU" sz="2400" i="1" dirty="0" smtClean="0"/>
              <a:t>неторопливым (!)  </a:t>
            </a:r>
            <a:r>
              <a:rPr lang="ru-RU" sz="2400" i="1" dirty="0"/>
              <a:t>движением замка - творческой </a:t>
            </a:r>
            <a:r>
              <a:rPr lang="ru-RU" sz="2400" i="1" dirty="0" smtClean="0"/>
              <a:t>мысли. </a:t>
            </a:r>
            <a:endParaRPr lang="ru-RU" sz="2400" i="1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5680" y="4277268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Е.Н. Ильин</a:t>
            </a:r>
            <a:endParaRPr lang="ru-RU" i="1" dirty="0">
              <a:effectLst/>
            </a:endParaRPr>
          </a:p>
        </p:txBody>
      </p:sp>
      <p:pic>
        <p:nvPicPr>
          <p:cNvPr id="13314" name="Picture 2" descr="Картинки по запросу school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6937"/>
            <a:ext cx="5453950" cy="27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1064" y="1836966"/>
            <a:ext cx="59962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Овладение </a:t>
            </a:r>
            <a:r>
              <a:rPr lang="ru-RU" sz="2000" dirty="0"/>
              <a:t>обучающимися универсальными учебными действиями рассматривается как </a:t>
            </a:r>
            <a:r>
              <a:rPr lang="ru-RU" sz="2000" dirty="0" smtClean="0"/>
              <a:t>способность </a:t>
            </a:r>
            <a:r>
              <a:rPr lang="ru-RU" sz="2000" dirty="0"/>
              <a:t>субъекта к саморазвитию и самосовершенствованию </a:t>
            </a:r>
            <a:r>
              <a:rPr lang="ru-RU" sz="2000" dirty="0" smtClean="0"/>
              <a:t>путём </a:t>
            </a:r>
            <a:r>
              <a:rPr lang="ru-RU" sz="2000" dirty="0"/>
              <a:t>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</a:t>
            </a:r>
            <a:r>
              <a:rPr lang="ru-RU" sz="2000" dirty="0" smtClean="0"/>
              <a:t>умений.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0" b="18178"/>
          <a:stretch/>
        </p:blipFill>
        <p:spPr bwMode="auto">
          <a:xfrm flipH="1">
            <a:off x="6873842" y="1836966"/>
            <a:ext cx="4408322" cy="33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3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00" y="919843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Цели урока.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2955" y="1799827"/>
            <a:ext cx="5397910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6B327A"/>
                </a:solidFill>
              </a:rPr>
              <a:t>Проблема постановки развивающих и воспитательных целей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15016"/>
          <a:stretch/>
        </p:blipFill>
        <p:spPr bwMode="auto">
          <a:xfrm>
            <a:off x="6346741" y="1330731"/>
            <a:ext cx="4880059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284503" y="217030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D60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</a:t>
            </a:r>
          </a:p>
          <a:p>
            <a:pPr algn="ctr"/>
            <a:r>
              <a:rPr lang="ru-RU" b="1" dirty="0" smtClean="0">
                <a:solidFill>
                  <a:srgbClr val="D60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endParaRPr lang="ru-RU" b="1" dirty="0">
              <a:solidFill>
                <a:srgbClr val="D608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4920" y="2149794"/>
            <a:ext cx="148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4688" y="30845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одержание </a:t>
            </a:r>
            <a:r>
              <a:rPr lang="ru-RU" dirty="0"/>
              <a:t>воспитательной работы на уроке </a:t>
            </a:r>
            <a:r>
              <a:rPr lang="ru-RU" dirty="0" smtClean="0"/>
              <a:t>должно: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вытекать </a:t>
            </a:r>
            <a:r>
              <a:rPr lang="ru-RU" dirty="0"/>
              <a:t>из содержания самого </a:t>
            </a:r>
            <a:r>
              <a:rPr lang="ru-RU" dirty="0" smtClean="0"/>
              <a:t>урока;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использовать </a:t>
            </a:r>
            <a:r>
              <a:rPr lang="ru-RU" dirty="0"/>
              <a:t>содержание учебного </a:t>
            </a:r>
            <a:r>
              <a:rPr lang="ru-RU" dirty="0" smtClean="0"/>
              <a:t>материала;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использовать технологию обучения;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использовать формы </a:t>
            </a:r>
            <a:r>
              <a:rPr lang="ru-RU" dirty="0"/>
              <a:t>организации познавательной </a:t>
            </a:r>
            <a:r>
              <a:rPr lang="ru-RU" dirty="0" smtClean="0"/>
              <a:t>деятельности. </a:t>
            </a:r>
            <a:endParaRPr lang="ru-RU" dirty="0">
              <a:effectLst/>
            </a:endParaRPr>
          </a:p>
        </p:txBody>
      </p:sp>
      <p:pic>
        <p:nvPicPr>
          <p:cNvPr id="28" name="Рисунок 1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444" y="3005667"/>
            <a:ext cx="1682659" cy="2426106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44" y="3005667"/>
            <a:ext cx="1682659" cy="2426106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00" y="919843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Цели урока.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545" y="3368529"/>
            <a:ext cx="49191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Способствуют воспитанию </a:t>
            </a:r>
            <a:r>
              <a:rPr lang="ru-RU" sz="2000" dirty="0"/>
              <a:t>положительного отношения к </a:t>
            </a:r>
            <a:r>
              <a:rPr lang="ru-RU" sz="2000" dirty="0" smtClean="0"/>
              <a:t>процессу учения; формированию взглядов</a:t>
            </a:r>
            <a:r>
              <a:rPr lang="ru-RU" sz="2000" dirty="0"/>
              <a:t>, убеждений, </a:t>
            </a:r>
            <a:r>
              <a:rPr lang="ru-RU" sz="2000" dirty="0" smtClean="0"/>
              <a:t>положительных качеств </a:t>
            </a:r>
            <a:r>
              <a:rPr lang="ru-RU" sz="2000" dirty="0"/>
              <a:t>личности, оценки, самооценки и </a:t>
            </a:r>
            <a:r>
              <a:rPr lang="ru-RU" sz="2000" dirty="0" smtClean="0"/>
              <a:t>самостоятельности; приобретению </a:t>
            </a:r>
            <a:r>
              <a:rPr lang="ru-RU" sz="2000" dirty="0"/>
              <a:t>опыта адекватного поведения в любом обществе.</a:t>
            </a:r>
            <a:endParaRPr lang="ru-RU" sz="2000" dirty="0"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8885" y="1681843"/>
            <a:ext cx="3718455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6B327A"/>
                </a:solidFill>
              </a:rPr>
              <a:t>Воспитывающие</a:t>
            </a:r>
            <a:endParaRPr lang="ru-RU" b="1" dirty="0">
              <a:solidFill>
                <a:srgbClr val="6B327A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5810865" y="1246903"/>
            <a:ext cx="5062049" cy="361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21178" y="1266406"/>
            <a:ext cx="484142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</a:rPr>
              <a:t>- вызвать </a:t>
            </a:r>
            <a:r>
              <a:rPr lang="ru-RU" altLang="ru-RU" sz="2000" dirty="0">
                <a:solidFill>
                  <a:schemeClr val="bg1"/>
                </a:solidFill>
              </a:rPr>
              <a:t>интерес;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пробудить любознательность;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пробудить </a:t>
            </a:r>
            <a:r>
              <a:rPr lang="ru-RU" altLang="ru-RU" sz="2000" dirty="0">
                <a:solidFill>
                  <a:schemeClr val="bg1"/>
                </a:solidFill>
              </a:rPr>
              <a:t>интерес к самостоятельному решению </a:t>
            </a:r>
            <a:r>
              <a:rPr lang="ru-RU" altLang="ru-RU" sz="2000" dirty="0" smtClean="0">
                <a:solidFill>
                  <a:schemeClr val="bg1"/>
                </a:solidFill>
              </a:rPr>
              <a:t>задач</a:t>
            </a:r>
            <a:r>
              <a:rPr lang="ru-RU" altLang="ru-RU" sz="2000" dirty="0">
                <a:solidFill>
                  <a:schemeClr val="bg1"/>
                </a:solidFill>
              </a:rPr>
              <a:t>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побудить </a:t>
            </a:r>
            <a:r>
              <a:rPr lang="ru-RU" altLang="ru-RU" sz="2000" dirty="0">
                <a:solidFill>
                  <a:schemeClr val="bg1"/>
                </a:solidFill>
              </a:rPr>
              <a:t>учащихся к активности;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выразить </a:t>
            </a:r>
            <a:r>
              <a:rPr lang="ru-RU" altLang="ru-RU" sz="2000" dirty="0">
                <a:solidFill>
                  <a:schemeClr val="bg1"/>
                </a:solidFill>
              </a:rPr>
              <a:t>свое отношение;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прививать</a:t>
            </a:r>
            <a:r>
              <a:rPr lang="ru-RU" altLang="ru-RU" sz="2000" dirty="0">
                <a:solidFill>
                  <a:schemeClr val="bg1"/>
                </a:solidFill>
              </a:rPr>
              <a:t>, укреплять... навыки</a:t>
            </a:r>
            <a:r>
              <a:rPr lang="ru-RU" alt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48" y="2721137"/>
            <a:ext cx="2451833" cy="32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00" y="919843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Цели урока.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545" y="3005344"/>
            <a:ext cx="4919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Способствуют формированию </a:t>
            </a:r>
            <a:r>
              <a:rPr lang="ru-RU" sz="2000" dirty="0" err="1"/>
              <a:t>общеучебных</a:t>
            </a:r>
            <a:r>
              <a:rPr lang="ru-RU" sz="2000" dirty="0"/>
              <a:t> и специальных умений; совершенствованию мыслительных операций; развитию эмоциональной сферы, монологической речи учащихся, вопросно-ответной формы, диалога, коммуникативной культуры; осуществлению самоконтроля и самооценки, </a:t>
            </a:r>
            <a:r>
              <a:rPr lang="ru-RU" sz="2000" dirty="0" smtClean="0"/>
              <a:t>становлению </a:t>
            </a:r>
            <a:r>
              <a:rPr lang="ru-RU" sz="2000" dirty="0"/>
              <a:t>и развитию личности.</a:t>
            </a:r>
            <a:endParaRPr lang="ru-RU" sz="2000" dirty="0"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8885" y="1681843"/>
            <a:ext cx="3718455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6B327A"/>
                </a:solidFill>
              </a:rPr>
              <a:t>Развивающие</a:t>
            </a:r>
            <a:endParaRPr lang="ru-RU" b="1" dirty="0">
              <a:solidFill>
                <a:srgbClr val="6B327A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5810865" y="1246903"/>
            <a:ext cx="5062049" cy="361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21178" y="1266406"/>
            <a:ext cx="484142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</a:rPr>
              <a:t>- учить </a:t>
            </a:r>
            <a:r>
              <a:rPr lang="ru-RU" altLang="ru-RU" sz="2000" dirty="0">
                <a:solidFill>
                  <a:schemeClr val="bg1"/>
                </a:solidFill>
              </a:rPr>
              <a:t>сравнивать;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учить </a:t>
            </a:r>
            <a:r>
              <a:rPr lang="ru-RU" altLang="ru-RU" sz="2000" dirty="0">
                <a:solidFill>
                  <a:schemeClr val="bg1"/>
                </a:solidFill>
              </a:rPr>
              <a:t>выделять главное;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учить </a:t>
            </a:r>
            <a:r>
              <a:rPr lang="ru-RU" altLang="ru-RU" sz="2000" dirty="0">
                <a:solidFill>
                  <a:schemeClr val="bg1"/>
                </a:solidFill>
              </a:rPr>
              <a:t>строить аналоги;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содействовать </a:t>
            </a:r>
            <a:r>
              <a:rPr lang="ru-RU" altLang="ru-RU" sz="2000" dirty="0">
                <a:solidFill>
                  <a:schemeClr val="bg1"/>
                </a:solidFill>
              </a:rPr>
              <a:t>развитию;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создавать </a:t>
            </a:r>
            <a:r>
              <a:rPr lang="ru-RU" altLang="ru-RU" sz="2000" dirty="0">
                <a:solidFill>
                  <a:schemeClr val="bg1"/>
                </a:solidFill>
              </a:rPr>
              <a:t>условия;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содействовать </a:t>
            </a:r>
            <a:r>
              <a:rPr lang="ru-RU" altLang="ru-RU" sz="2000" dirty="0">
                <a:solidFill>
                  <a:schemeClr val="bg1"/>
                </a:solidFill>
              </a:rPr>
              <a:t>формированию;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развивать </a:t>
            </a:r>
            <a:r>
              <a:rPr lang="ru-RU" altLang="ru-RU" sz="2000" dirty="0">
                <a:solidFill>
                  <a:schemeClr val="bg1"/>
                </a:solidFill>
              </a:rPr>
              <a:t>мелкую моторику рук;</a:t>
            </a:r>
          </a:p>
          <a:p>
            <a:r>
              <a:rPr lang="ru-RU" altLang="ru-RU" sz="2000" dirty="0" smtClean="0">
                <a:solidFill>
                  <a:schemeClr val="bg1"/>
                </a:solidFill>
              </a:rPr>
              <a:t>- развивать </a:t>
            </a:r>
            <a:r>
              <a:rPr lang="ru-RU" altLang="ru-RU" sz="2000" dirty="0">
                <a:solidFill>
                  <a:schemeClr val="bg1"/>
                </a:solidFill>
              </a:rPr>
              <a:t>умение </a:t>
            </a:r>
            <a:r>
              <a:rPr lang="ru-RU" altLang="ru-RU" sz="2000" dirty="0" smtClean="0">
                <a:solidFill>
                  <a:schemeClr val="bg1"/>
                </a:solidFill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</a:rPr>
            </a:br>
            <a:r>
              <a:rPr lang="ru-RU" altLang="ru-RU" sz="2000" dirty="0" smtClean="0">
                <a:solidFill>
                  <a:schemeClr val="bg1"/>
                </a:solidFill>
              </a:rPr>
              <a:t>ориентироваться </a:t>
            </a:r>
            <a:r>
              <a:rPr lang="ru-RU" altLang="ru-RU" sz="2000" dirty="0">
                <a:solidFill>
                  <a:schemeClr val="bg1"/>
                </a:solidFill>
              </a:rPr>
              <a:t>на </a:t>
            </a:r>
            <a:r>
              <a:rPr lang="ru-RU" altLang="ru-RU" sz="2000" dirty="0" smtClean="0">
                <a:solidFill>
                  <a:schemeClr val="bg1"/>
                </a:solidFill>
              </a:rPr>
              <a:t>местности...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683" y="2697566"/>
            <a:ext cx="2451833" cy="32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181102" y="1135134"/>
            <a:ext cx="10307892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Механизм </a:t>
            </a:r>
            <a:r>
              <a:rPr lang="ru-RU" sz="4000" dirty="0">
                <a:solidFill>
                  <a:srgbClr val="6B327A"/>
                </a:solidFill>
              </a:rPr>
              <a:t>диагностического описания целей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3502" y="2034076"/>
            <a:ext cx="10307892" cy="4049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rgbClr val="6B327A"/>
                </a:solidFill>
              </a:rPr>
              <a:t>(по М. </a:t>
            </a:r>
            <a:r>
              <a:rPr lang="ru-RU" sz="2000" dirty="0" err="1" smtClean="0">
                <a:solidFill>
                  <a:srgbClr val="6B327A"/>
                </a:solidFill>
              </a:rPr>
              <a:t>Блуму</a:t>
            </a:r>
            <a:r>
              <a:rPr lang="ru-RU" sz="2000" dirty="0" smtClean="0">
                <a:solidFill>
                  <a:srgbClr val="6B327A"/>
                </a:solidFill>
              </a:rPr>
              <a:t>)</a:t>
            </a:r>
            <a:endParaRPr lang="ru-RU" sz="2000" dirty="0">
              <a:solidFill>
                <a:srgbClr val="6B327A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3835" y="2581943"/>
            <a:ext cx="6117165" cy="75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учебном </a:t>
            </a:r>
            <a:r>
              <a:rPr lang="ru-RU" dirty="0" smtClean="0"/>
              <a:t>материале выделяются </a:t>
            </a:r>
            <a:r>
              <a:rPr lang="ru-RU" b="1" dirty="0" smtClean="0"/>
              <a:t>учебные </a:t>
            </a:r>
            <a:r>
              <a:rPr lang="ru-RU" b="1" dirty="0"/>
              <a:t>элементы</a:t>
            </a:r>
            <a:r>
              <a:rPr lang="ru-RU" dirty="0"/>
              <a:t>, которые будут изучаться (факты, понятия, явления и т.д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3962" y="3697364"/>
            <a:ext cx="5675419" cy="75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каждому учебному элементу определяются </a:t>
            </a:r>
            <a:r>
              <a:rPr lang="ru-RU" b="1" dirty="0"/>
              <a:t>действия</a:t>
            </a:r>
            <a:r>
              <a:rPr lang="ru-RU" dirty="0"/>
              <a:t>, которыми учащиеся могут овладеть к концу </a:t>
            </a:r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5666" y="4900848"/>
            <a:ext cx="7365728" cy="75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каждому из выделенных действий составляется </a:t>
            </a:r>
            <a:r>
              <a:rPr lang="ru-RU" b="1" dirty="0"/>
              <a:t>вопрос </a:t>
            </a:r>
            <a:r>
              <a:rPr lang="ru-RU" dirty="0"/>
              <a:t>или</a:t>
            </a:r>
            <a:r>
              <a:rPr lang="ru-RU" b="1" dirty="0"/>
              <a:t> задание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помощью которого можно оценить, как овладел ученик этим </a:t>
            </a:r>
            <a:r>
              <a:rPr lang="ru-RU" dirty="0" smtClean="0"/>
              <a:t>действием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796962" y="3339270"/>
            <a:ext cx="474133" cy="46620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185495" y="4453364"/>
            <a:ext cx="474133" cy="46620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181102" y="1135134"/>
            <a:ext cx="10307892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Алгоритм </a:t>
            </a:r>
            <a:r>
              <a:rPr lang="ru-RU" sz="4000" dirty="0">
                <a:solidFill>
                  <a:srgbClr val="6B327A"/>
                </a:solidFill>
              </a:rPr>
              <a:t>постановки обучающих целей урока</a:t>
            </a: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544733" y="2785398"/>
            <a:ext cx="474133" cy="52493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1058339" y="2670000"/>
            <a:ext cx="3039528" cy="810133"/>
            <a:chOff x="1058339" y="2670000"/>
            <a:chExt cx="3039528" cy="81013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477435" y="2760133"/>
              <a:ext cx="2620432" cy="720000"/>
            </a:xfrm>
            <a:prstGeom prst="roundRect">
              <a:avLst/>
            </a:prstGeom>
            <a:gradFill flip="none" rotWithShape="1">
              <a:gsLst>
                <a:gs pos="0">
                  <a:srgbClr val="6600CC">
                    <a:tint val="66000"/>
                    <a:satMod val="160000"/>
                  </a:srgbClr>
                </a:gs>
                <a:gs pos="50000">
                  <a:srgbClr val="6600CC">
                    <a:tint val="44500"/>
                    <a:satMod val="160000"/>
                  </a:srgbClr>
                </a:gs>
                <a:gs pos="100000">
                  <a:srgbClr val="6600CC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    Подготовка к уроку </a:t>
              </a:r>
            </a:p>
          </p:txBody>
        </p:sp>
        <p:sp>
          <p:nvSpPr>
            <p:cNvPr id="8" name="Ромб 7"/>
            <p:cNvSpPr/>
            <p:nvPr/>
          </p:nvSpPr>
          <p:spPr>
            <a:xfrm>
              <a:off x="1058339" y="2670000"/>
              <a:ext cx="719670" cy="756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4254433" y="2762957"/>
            <a:ext cx="2080615" cy="57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учитель планирует результат  урока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50102" y="2759867"/>
            <a:ext cx="4440764" cy="57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формулирует результат </a:t>
            </a:r>
            <a:r>
              <a:rPr lang="ru-RU" dirty="0"/>
              <a:t>через действия учащихся, которыми они должны </a:t>
            </a:r>
            <a:r>
              <a:rPr lang="ru-RU" dirty="0" smtClean="0"/>
              <a:t>овладеть</a:t>
            </a:r>
            <a:endParaRPr lang="ru-RU" dirty="0">
              <a:effectLst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561661" y="4368721"/>
            <a:ext cx="474133" cy="52493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1075267" y="3883540"/>
            <a:ext cx="3039528" cy="810133"/>
            <a:chOff x="1075267" y="3883540"/>
            <a:chExt cx="3039528" cy="81013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494363" y="3973673"/>
              <a:ext cx="2620432" cy="720000"/>
            </a:xfrm>
            <a:prstGeom prst="roundRect">
              <a:avLst/>
            </a:prstGeom>
            <a:gradFill flip="none" rotWithShape="1">
              <a:gsLst>
                <a:gs pos="0">
                  <a:srgbClr val="6600CC">
                    <a:tint val="66000"/>
                    <a:satMod val="160000"/>
                  </a:srgbClr>
                </a:gs>
                <a:gs pos="50000">
                  <a:srgbClr val="6600CC">
                    <a:tint val="44500"/>
                    <a:satMod val="160000"/>
                  </a:srgbClr>
                </a:gs>
                <a:gs pos="100000">
                  <a:srgbClr val="6600CC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      Целеполагание </a:t>
              </a:r>
            </a:p>
          </p:txBody>
        </p:sp>
        <p:sp>
          <p:nvSpPr>
            <p:cNvPr id="21" name="Ромб 20"/>
            <p:cNvSpPr/>
            <p:nvPr/>
          </p:nvSpPr>
          <p:spPr>
            <a:xfrm>
              <a:off x="1075267" y="3883540"/>
              <a:ext cx="719670" cy="756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4271361" y="4346280"/>
            <a:ext cx="2080615" cy="57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цель определяют учащиеся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7030" y="4343190"/>
            <a:ext cx="4440764" cy="57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учитель продумывает проблемную ситуацию и подбирает учебный материал </a:t>
            </a:r>
            <a:endParaRPr lang="ru-RU" dirty="0">
              <a:effectLst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71361" y="3677387"/>
            <a:ext cx="2080615" cy="57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цель формулирует учитель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100668" y="5243962"/>
            <a:ext cx="3039528" cy="810133"/>
            <a:chOff x="1100668" y="5243962"/>
            <a:chExt cx="3039528" cy="810133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19764" y="5334095"/>
              <a:ext cx="2620432" cy="720000"/>
            </a:xfrm>
            <a:prstGeom prst="roundRect">
              <a:avLst/>
            </a:prstGeom>
            <a:gradFill flip="none" rotWithShape="1">
              <a:gsLst>
                <a:gs pos="0">
                  <a:srgbClr val="6600CC">
                    <a:tint val="66000"/>
                    <a:satMod val="160000"/>
                  </a:srgbClr>
                </a:gs>
                <a:gs pos="50000">
                  <a:srgbClr val="6600CC">
                    <a:tint val="44500"/>
                    <a:satMod val="160000"/>
                  </a:srgbClr>
                </a:gs>
                <a:gs pos="100000">
                  <a:srgbClr val="6600CC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     Заключительный этап </a:t>
              </a:r>
            </a:p>
          </p:txBody>
        </p:sp>
        <p:sp>
          <p:nvSpPr>
            <p:cNvPr id="30" name="Ромб 29"/>
            <p:cNvSpPr/>
            <p:nvPr/>
          </p:nvSpPr>
          <p:spPr>
            <a:xfrm>
              <a:off x="1100668" y="5243962"/>
              <a:ext cx="719670" cy="756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4296762" y="5336919"/>
            <a:ext cx="2870268" cy="57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диагностика и оценка степени достижения </a:t>
            </a:r>
            <a:r>
              <a:rPr lang="ru-RU" dirty="0" smtClean="0"/>
              <a:t>цели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72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4986864" y="2370666"/>
            <a:ext cx="2201333" cy="2082800"/>
            <a:chOff x="4986864" y="2370666"/>
            <a:chExt cx="2201333" cy="2082800"/>
          </a:xfrm>
        </p:grpSpPr>
        <p:sp>
          <p:nvSpPr>
            <p:cNvPr id="3" name="Овал 2"/>
            <p:cNvSpPr/>
            <p:nvPr/>
          </p:nvSpPr>
          <p:spPr>
            <a:xfrm>
              <a:off x="4986864" y="2370666"/>
              <a:ext cx="2201333" cy="20828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16200000">
              <a:off x="5213470" y="2626668"/>
              <a:ext cx="1752601" cy="16300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/>
                  <a:solidFill>
                    <a:schemeClr val="accent3"/>
                  </a:solidFill>
                  <a:effectLst/>
                </a:rPr>
                <a:t>постановка цели</a:t>
              </a:r>
              <a:endParaRPr lang="ru-RU" sz="40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066" y="2785533"/>
              <a:ext cx="1346200" cy="134620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798449" y="2642068"/>
            <a:ext cx="4078348" cy="1875808"/>
            <a:chOff x="798449" y="2642068"/>
            <a:chExt cx="4078348" cy="1875808"/>
          </a:xfrm>
        </p:grpSpPr>
        <p:sp>
          <p:nvSpPr>
            <p:cNvPr id="14" name="Стрелка вправо 2"/>
            <p:cNvSpPr/>
            <p:nvPr/>
          </p:nvSpPr>
          <p:spPr>
            <a:xfrm>
              <a:off x="1924797" y="2844802"/>
              <a:ext cx="2952000" cy="1008000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цель определяет учитель</a:t>
              </a:r>
              <a:r>
                <a:rPr lang="ru-RU" dirty="0"/>
                <a:t> </a:t>
              </a:r>
              <a:endParaRPr lang="ru-RU" dirty="0">
                <a:effectLst/>
              </a:endParaRPr>
            </a:p>
          </p:txBody>
        </p:sp>
        <p:pic>
          <p:nvPicPr>
            <p:cNvPr id="15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8449" y="2642068"/>
              <a:ext cx="1287215" cy="1875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7425255" y="2836335"/>
            <a:ext cx="4266782" cy="2426106"/>
            <a:chOff x="7425255" y="2836335"/>
            <a:chExt cx="4266782" cy="2426106"/>
          </a:xfrm>
        </p:grpSpPr>
        <p:sp>
          <p:nvSpPr>
            <p:cNvPr id="10" name="Стрелка вправо 2"/>
            <p:cNvSpPr/>
            <p:nvPr/>
          </p:nvSpPr>
          <p:spPr>
            <a:xfrm flipH="1">
              <a:off x="7425255" y="2844802"/>
              <a:ext cx="2952000" cy="1008000"/>
            </a:xfrm>
            <a:custGeom>
              <a:avLst/>
              <a:gdLst>
                <a:gd name="connsiteX0" fmla="*/ 0 w 1191985"/>
                <a:gd name="connsiteY0" fmla="*/ 206821 h 827285"/>
                <a:gd name="connsiteX1" fmla="*/ 778343 w 1191985"/>
                <a:gd name="connsiteY1" fmla="*/ 206821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0 w 1191985"/>
                <a:gd name="connsiteY0" fmla="*/ 206821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0 w 1191985"/>
                <a:gd name="connsiteY7" fmla="*/ 206821 h 827285"/>
                <a:gd name="connsiteX0" fmla="*/ 24493 w 1191985"/>
                <a:gd name="connsiteY0" fmla="*/ 108850 h 827285"/>
                <a:gd name="connsiteX1" fmla="*/ 778343 w 1191985"/>
                <a:gd name="connsiteY1" fmla="*/ 100685 h 827285"/>
                <a:gd name="connsiteX2" fmla="*/ 778343 w 1191985"/>
                <a:gd name="connsiteY2" fmla="*/ 0 h 827285"/>
                <a:gd name="connsiteX3" fmla="*/ 1191985 w 1191985"/>
                <a:gd name="connsiteY3" fmla="*/ 413643 h 827285"/>
                <a:gd name="connsiteX4" fmla="*/ 778343 w 1191985"/>
                <a:gd name="connsiteY4" fmla="*/ 827285 h 827285"/>
                <a:gd name="connsiteX5" fmla="*/ 778343 w 1191985"/>
                <a:gd name="connsiteY5" fmla="*/ 620464 h 827285"/>
                <a:gd name="connsiteX6" fmla="*/ 0 w 1191985"/>
                <a:gd name="connsiteY6" fmla="*/ 620464 h 827285"/>
                <a:gd name="connsiteX7" fmla="*/ 24493 w 1191985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86507 w 1200149"/>
                <a:gd name="connsiteY5" fmla="*/ 620464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0 w 1200149"/>
                <a:gd name="connsiteY0" fmla="*/ 108850 h 827285"/>
                <a:gd name="connsiteX1" fmla="*/ 786507 w 1200149"/>
                <a:gd name="connsiteY1" fmla="*/ 100685 h 827285"/>
                <a:gd name="connsiteX2" fmla="*/ 786507 w 1200149"/>
                <a:gd name="connsiteY2" fmla="*/ 0 h 827285"/>
                <a:gd name="connsiteX3" fmla="*/ 1200149 w 1200149"/>
                <a:gd name="connsiteY3" fmla="*/ 413643 h 827285"/>
                <a:gd name="connsiteX4" fmla="*/ 786507 w 1200149"/>
                <a:gd name="connsiteY4" fmla="*/ 827285 h 827285"/>
                <a:gd name="connsiteX5" fmla="*/ 778343 w 1200149"/>
                <a:gd name="connsiteY5" fmla="*/ 710272 h 827285"/>
                <a:gd name="connsiteX6" fmla="*/ 8164 w 1200149"/>
                <a:gd name="connsiteY6" fmla="*/ 620464 h 827285"/>
                <a:gd name="connsiteX7" fmla="*/ 0 w 1200149"/>
                <a:gd name="connsiteY7" fmla="*/ 108850 h 827285"/>
                <a:gd name="connsiteX0" fmla="*/ 1 w 1200150"/>
                <a:gd name="connsiteY0" fmla="*/ 108850 h 827285"/>
                <a:gd name="connsiteX1" fmla="*/ 786508 w 1200150"/>
                <a:gd name="connsiteY1" fmla="*/ 100685 h 827285"/>
                <a:gd name="connsiteX2" fmla="*/ 786508 w 1200150"/>
                <a:gd name="connsiteY2" fmla="*/ 0 h 827285"/>
                <a:gd name="connsiteX3" fmla="*/ 1200150 w 1200150"/>
                <a:gd name="connsiteY3" fmla="*/ 413643 h 827285"/>
                <a:gd name="connsiteX4" fmla="*/ 786508 w 1200150"/>
                <a:gd name="connsiteY4" fmla="*/ 827285 h 827285"/>
                <a:gd name="connsiteX5" fmla="*/ 778344 w 1200150"/>
                <a:gd name="connsiteY5" fmla="*/ 710272 h 827285"/>
                <a:gd name="connsiteX6" fmla="*/ 0 w 1200150"/>
                <a:gd name="connsiteY6" fmla="*/ 726600 h 827285"/>
                <a:gd name="connsiteX7" fmla="*/ 1 w 1200150"/>
                <a:gd name="connsiteY7" fmla="*/ 108850 h 827285"/>
                <a:gd name="connsiteX0" fmla="*/ 1 w 1281793"/>
                <a:gd name="connsiteY0" fmla="*/ 108850 h 827285"/>
                <a:gd name="connsiteX1" fmla="*/ 786508 w 1281793"/>
                <a:gd name="connsiteY1" fmla="*/ 100685 h 827285"/>
                <a:gd name="connsiteX2" fmla="*/ 786508 w 1281793"/>
                <a:gd name="connsiteY2" fmla="*/ 0 h 827285"/>
                <a:gd name="connsiteX3" fmla="*/ 1281793 w 1281793"/>
                <a:gd name="connsiteY3" fmla="*/ 413643 h 827285"/>
                <a:gd name="connsiteX4" fmla="*/ 786508 w 1281793"/>
                <a:gd name="connsiteY4" fmla="*/ 827285 h 827285"/>
                <a:gd name="connsiteX5" fmla="*/ 778344 w 1281793"/>
                <a:gd name="connsiteY5" fmla="*/ 710272 h 827285"/>
                <a:gd name="connsiteX6" fmla="*/ 0 w 1281793"/>
                <a:gd name="connsiteY6" fmla="*/ 726600 h 827285"/>
                <a:gd name="connsiteX7" fmla="*/ 1 w 1281793"/>
                <a:gd name="connsiteY7" fmla="*/ 108850 h 827285"/>
                <a:gd name="connsiteX0" fmla="*/ 1 w 1131645"/>
                <a:gd name="connsiteY0" fmla="*/ 108850 h 827285"/>
                <a:gd name="connsiteX1" fmla="*/ 786508 w 1131645"/>
                <a:gd name="connsiteY1" fmla="*/ 100685 h 827285"/>
                <a:gd name="connsiteX2" fmla="*/ 786508 w 1131645"/>
                <a:gd name="connsiteY2" fmla="*/ 0 h 827285"/>
                <a:gd name="connsiteX3" fmla="*/ 1131645 w 1131645"/>
                <a:gd name="connsiteY3" fmla="*/ 441668 h 827285"/>
                <a:gd name="connsiteX4" fmla="*/ 786508 w 1131645"/>
                <a:gd name="connsiteY4" fmla="*/ 827285 h 827285"/>
                <a:gd name="connsiteX5" fmla="*/ 778344 w 1131645"/>
                <a:gd name="connsiteY5" fmla="*/ 710272 h 827285"/>
                <a:gd name="connsiteX6" fmla="*/ 0 w 1131645"/>
                <a:gd name="connsiteY6" fmla="*/ 726600 h 827285"/>
                <a:gd name="connsiteX7" fmla="*/ 1 w 1131645"/>
                <a:gd name="connsiteY7" fmla="*/ 108850 h 82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1645" h="827285">
                  <a:moveTo>
                    <a:pt x="1" y="108850"/>
                  </a:moveTo>
                  <a:lnTo>
                    <a:pt x="786508" y="100685"/>
                  </a:lnTo>
                  <a:lnTo>
                    <a:pt x="786508" y="0"/>
                  </a:lnTo>
                  <a:lnTo>
                    <a:pt x="1131645" y="441668"/>
                  </a:lnTo>
                  <a:lnTo>
                    <a:pt x="786508" y="827285"/>
                  </a:lnTo>
                  <a:lnTo>
                    <a:pt x="778344" y="710272"/>
                  </a:lnTo>
                  <a:lnTo>
                    <a:pt x="0" y="726600"/>
                  </a:lnTo>
                  <a:cubicBezTo>
                    <a:pt x="0" y="520683"/>
                    <a:pt x="1" y="314767"/>
                    <a:pt x="1" y="1088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  цель определяют учащиеся</a:t>
              </a:r>
              <a:endParaRPr lang="ru-RU" dirty="0">
                <a:effectLst/>
              </a:endParaRPr>
            </a:p>
          </p:txBody>
        </p:sp>
        <p:pic>
          <p:nvPicPr>
            <p:cNvPr id="16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9378" y="2836335"/>
              <a:ext cx="1682659" cy="2426106"/>
            </a:xfrm>
            <a:prstGeom prst="rect">
              <a:avLst/>
            </a:prstGeom>
            <a:noFill/>
            <a:ln>
              <a:noFill/>
            </a:ln>
            <a:scene3d>
              <a:camera prst="perspective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0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34680" y="2566016"/>
            <a:ext cx="5161320" cy="1690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Лишь в том случае, когда ученик </a:t>
            </a:r>
            <a:r>
              <a:rPr lang="ru-RU" sz="2000" dirty="0" smtClean="0"/>
              <a:t>осознает </a:t>
            </a:r>
            <a:r>
              <a:rPr lang="ru-RU" sz="2000" dirty="0"/>
              <a:t>смысл учебной задачи и примет </a:t>
            </a:r>
            <a:r>
              <a:rPr lang="ru-RU" sz="2000" dirty="0" smtClean="0"/>
              <a:t>её </a:t>
            </a:r>
            <a:r>
              <a:rPr lang="ru-RU" sz="2000" dirty="0"/>
              <a:t>как лично для него значимую, его деятельность станет мотивированной и целенаправленной.</a:t>
            </a:r>
          </a:p>
        </p:txBody>
      </p:sp>
      <p:pic>
        <p:nvPicPr>
          <p:cNvPr id="17410" name="Picture 2" descr="Картинки по запросу school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17" y="1659467"/>
            <a:ext cx="4672581" cy="31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34680" y="2117283"/>
            <a:ext cx="5161320" cy="1690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Чтобы ученик сформулировал и присвоил себе цель, его необходимо столкнуть с ситуацией, в которой он обнаружит дефицит своих знаний и способностей. В этом случае цель им воспримется как проблема, которая, будучи реально объективной, для него выступит как субъективная.</a:t>
            </a:r>
          </a:p>
        </p:txBody>
      </p:sp>
      <p:pic>
        <p:nvPicPr>
          <p:cNvPr id="21506" name="Picture 2" descr="Картинки по запросу ученик у до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08" y="1849966"/>
            <a:ext cx="37814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067" y="1266406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Диагностика</a:t>
            </a:r>
            <a:br>
              <a:rPr lang="ru-RU" b="1" dirty="0" smtClean="0">
                <a:solidFill>
                  <a:srgbClr val="6B327A"/>
                </a:solidFill>
              </a:rPr>
            </a:br>
            <a:r>
              <a:rPr lang="ru-RU" b="1" dirty="0" smtClean="0">
                <a:solidFill>
                  <a:srgbClr val="6B327A"/>
                </a:solidFill>
              </a:rPr>
              <a:t> учебных целей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0213" y="3014585"/>
            <a:ext cx="4470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 </a:t>
            </a:r>
            <a:r>
              <a:rPr lang="ru-RU" sz="2000" dirty="0"/>
              <a:t>заполнении таблицы ученики определяют свою деятельность и формулируют цель, которая уточняется учителем.</a:t>
            </a:r>
            <a:endParaRPr lang="ru-RU" sz="2000" dirty="0">
              <a:effectLst/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5810865" y="1246903"/>
            <a:ext cx="5062049" cy="361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18" y="2721137"/>
            <a:ext cx="2451833" cy="32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17452"/>
              </p:ext>
            </p:extLst>
          </p:nvPr>
        </p:nvGraphicFramePr>
        <p:xfrm>
          <a:off x="6209766" y="1979457"/>
          <a:ext cx="426424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123"/>
                <a:gridCol w="21321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Я знаю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Хочу узнать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35" y="4211712"/>
            <a:ext cx="1682754" cy="19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067" y="1266406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Диагностика</a:t>
            </a:r>
            <a:br>
              <a:rPr lang="ru-RU" b="1" dirty="0" smtClean="0">
                <a:solidFill>
                  <a:srgbClr val="6B327A"/>
                </a:solidFill>
              </a:rPr>
            </a:br>
            <a:r>
              <a:rPr lang="ru-RU" b="1" dirty="0" smtClean="0">
                <a:solidFill>
                  <a:srgbClr val="6B327A"/>
                </a:solidFill>
              </a:rPr>
              <a:t> учебных целей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812" y="3053443"/>
            <a:ext cx="4919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Каждому ученику предлагается список целей, в котором он отмечает самые главные для него цели. </a:t>
            </a:r>
            <a:endParaRPr lang="ru-RU" sz="2000" dirty="0" smtClean="0"/>
          </a:p>
          <a:p>
            <a:r>
              <a:rPr lang="ru-RU" sz="2000" dirty="0" smtClean="0"/>
              <a:t>Набор предлагаемых целей зависит от: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позиции учителя;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направленности </a:t>
            </a:r>
            <a:r>
              <a:rPr lang="ru-RU" sz="2000" dirty="0"/>
              <a:t>образовательной </a:t>
            </a:r>
            <a:r>
              <a:rPr lang="ru-RU" sz="2000" dirty="0" smtClean="0"/>
              <a:t>программы;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изучаемого предмета;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конкретных </a:t>
            </a:r>
            <a:r>
              <a:rPr lang="ru-RU" sz="2000" dirty="0"/>
              <a:t>условий </a:t>
            </a:r>
            <a:r>
              <a:rPr lang="ru-RU" sz="2000" dirty="0" smtClean="0"/>
              <a:t>обучения.</a:t>
            </a: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5810865" y="1246903"/>
            <a:ext cx="5062049" cy="361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6380" y="1048597"/>
            <a:ext cx="45389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изучить материал </a:t>
            </a:r>
            <a:r>
              <a:rPr lang="ru-RU" dirty="0" smtClean="0">
                <a:solidFill>
                  <a:schemeClr val="bg1"/>
                </a:solidFill>
              </a:rPr>
              <a:t>учебника;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усвоить </a:t>
            </a:r>
            <a:r>
              <a:rPr lang="ru-RU" dirty="0">
                <a:solidFill>
                  <a:schemeClr val="bg1"/>
                </a:solidFill>
              </a:rPr>
              <a:t>основные </a:t>
            </a:r>
            <a:r>
              <a:rPr lang="ru-RU" dirty="0" smtClean="0">
                <a:solidFill>
                  <a:schemeClr val="bg1"/>
                </a:solidFill>
              </a:rPr>
              <a:t>понятия темы;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подготовить </a:t>
            </a:r>
            <a:r>
              <a:rPr lang="ru-RU" dirty="0">
                <a:solidFill>
                  <a:schemeClr val="bg1"/>
                </a:solidFill>
              </a:rPr>
              <a:t>доклад по </a:t>
            </a:r>
            <a:r>
              <a:rPr lang="ru-RU" dirty="0" smtClean="0">
                <a:solidFill>
                  <a:schemeClr val="bg1"/>
                </a:solidFill>
              </a:rPr>
              <a:t>проблеме…;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углублённо </a:t>
            </a:r>
            <a:r>
              <a:rPr lang="ru-RU" dirty="0">
                <a:solidFill>
                  <a:schemeClr val="bg1"/>
                </a:solidFill>
              </a:rPr>
              <a:t>рассмотреть </a:t>
            </a:r>
            <a:r>
              <a:rPr lang="ru-RU" dirty="0" smtClean="0">
                <a:solidFill>
                  <a:schemeClr val="bg1"/>
                </a:solidFill>
              </a:rPr>
              <a:t>вопросы…;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научиться работать </a:t>
            </a:r>
            <a:r>
              <a:rPr lang="ru-RU" dirty="0">
                <a:solidFill>
                  <a:schemeClr val="bg1"/>
                </a:solidFill>
              </a:rPr>
              <a:t>с </a:t>
            </a:r>
            <a:r>
              <a:rPr lang="ru-RU" dirty="0" smtClean="0">
                <a:solidFill>
                  <a:schemeClr val="bg1"/>
                </a:solidFill>
              </a:rPr>
              <a:t>приборами;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научиться </a:t>
            </a:r>
            <a:r>
              <a:rPr lang="ru-RU" dirty="0">
                <a:solidFill>
                  <a:schemeClr val="bg1"/>
                </a:solidFill>
              </a:rPr>
              <a:t>аргументированно </a:t>
            </a:r>
            <a:r>
              <a:rPr lang="ru-RU" dirty="0" smtClean="0">
                <a:solidFill>
                  <a:schemeClr val="bg1"/>
                </a:solidFill>
              </a:rPr>
              <a:t>отстаивать свою точку зрения в </a:t>
            </a:r>
            <a:r>
              <a:rPr lang="ru-RU" dirty="0">
                <a:solidFill>
                  <a:schemeClr val="bg1"/>
                </a:solidFill>
              </a:rPr>
              <a:t>ходе изучения </a:t>
            </a:r>
            <a:r>
              <a:rPr lang="ru-RU" dirty="0" smtClean="0">
                <a:solidFill>
                  <a:schemeClr val="bg1"/>
                </a:solidFill>
              </a:rPr>
              <a:t>темы;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научиться </a:t>
            </a:r>
            <a:r>
              <a:rPr lang="ru-RU" dirty="0">
                <a:solidFill>
                  <a:schemeClr val="bg1"/>
                </a:solidFill>
              </a:rPr>
              <a:t>решать </a:t>
            </a:r>
            <a:r>
              <a:rPr lang="ru-RU" dirty="0" smtClean="0">
                <a:solidFill>
                  <a:schemeClr val="bg1"/>
                </a:solidFill>
              </a:rPr>
              <a:t>задачи по теме…;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свой </a:t>
            </a:r>
            <a:r>
              <a:rPr lang="ru-RU" dirty="0">
                <a:solidFill>
                  <a:schemeClr val="bg1"/>
                </a:solidFill>
              </a:rPr>
              <a:t>вариант цели. 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52" y="2721137"/>
            <a:ext cx="2451833" cy="32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828" y="2598004"/>
            <a:ext cx="6666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ФГОС предусматривают </a:t>
            </a:r>
            <a:r>
              <a:rPr lang="ru-RU" sz="2000" dirty="0"/>
              <a:t>обязательное использование в учебной деятельности такого </a:t>
            </a:r>
            <a:r>
              <a:rPr lang="ru-RU" sz="2000" dirty="0" err="1"/>
              <a:t>метапредметного</a:t>
            </a:r>
            <a:r>
              <a:rPr lang="ru-RU" sz="2000" dirty="0"/>
              <a:t> вида как целеполагание.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bigslide.ru/images/19/18691/831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/>
          <a:stretch/>
        </p:blipFill>
        <p:spPr bwMode="auto">
          <a:xfrm>
            <a:off x="7026572" y="1776227"/>
            <a:ext cx="4432509" cy="31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46" y="2297015"/>
            <a:ext cx="56792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Умение согласования целей субъектов деятельности (обучающегося и педагога) является одним из критериев педагогического мастерства. При этом важно обеспечить </a:t>
            </a:r>
            <a:r>
              <a:rPr lang="ru-RU" dirty="0" smtClean="0"/>
              <a:t>её </a:t>
            </a:r>
            <a:r>
              <a:rPr lang="ru-RU" dirty="0"/>
              <a:t>понимание и принятие учащимися как собственной, значимой для себя.</a:t>
            </a:r>
            <a:endParaRPr lang="ru-RU" dirty="0">
              <a:effectLst/>
            </a:endParaRPr>
          </a:p>
        </p:txBody>
      </p:sp>
      <p:pic>
        <p:nvPicPr>
          <p:cNvPr id="22530" name="Picture 2" descr="Картинки по запросу Teacher and pup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/>
          <a:stretch/>
        </p:blipFill>
        <p:spPr bwMode="auto">
          <a:xfrm flipH="1">
            <a:off x="6874931" y="1692706"/>
            <a:ext cx="44227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42054" y="830334"/>
            <a:ext cx="10307892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Условия </a:t>
            </a:r>
          </a:p>
          <a:p>
            <a:r>
              <a:rPr lang="ru-RU" sz="4000" dirty="0" smtClean="0">
                <a:solidFill>
                  <a:srgbClr val="6B327A"/>
                </a:solidFill>
              </a:rPr>
              <a:t>эффективности </a:t>
            </a:r>
            <a:r>
              <a:rPr lang="ru-RU" sz="4000" dirty="0">
                <a:solidFill>
                  <a:srgbClr val="6B327A"/>
                </a:solidFill>
              </a:rPr>
              <a:t>организации </a:t>
            </a:r>
            <a:r>
              <a:rPr lang="ru-RU" sz="4000" dirty="0" smtClean="0">
                <a:solidFill>
                  <a:srgbClr val="6B327A"/>
                </a:solidFill>
              </a:rPr>
              <a:t>целеполагания</a:t>
            </a:r>
            <a:endParaRPr lang="ru-RU" sz="4000" dirty="0">
              <a:solidFill>
                <a:srgbClr val="6B327A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21832" y="2412994"/>
            <a:ext cx="10016176" cy="612000"/>
            <a:chOff x="1121832" y="2412994"/>
            <a:chExt cx="10016176" cy="612000"/>
          </a:xfrm>
        </p:grpSpPr>
        <p:sp>
          <p:nvSpPr>
            <p:cNvPr id="8" name="Ромб 7"/>
            <p:cNvSpPr/>
            <p:nvPr/>
          </p:nvSpPr>
          <p:spPr>
            <a:xfrm>
              <a:off x="1121832" y="2412994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778008" y="2480730"/>
              <a:ext cx="9360000" cy="468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Обеспечение систематичности постановки целей в учебной </a:t>
              </a:r>
              <a:r>
                <a:rPr lang="ru-RU" dirty="0" smtClean="0"/>
                <a:t>деятельности.</a:t>
              </a:r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126069" y="3036840"/>
            <a:ext cx="10011940" cy="626747"/>
            <a:chOff x="1126069" y="3036840"/>
            <a:chExt cx="10011940" cy="62674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78009" y="3036840"/>
              <a:ext cx="93600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Использование педагогом многообразных </a:t>
              </a:r>
              <a:r>
                <a:rPr lang="ru-RU" dirty="0" smtClean="0"/>
                <a:t>приёмов</a:t>
              </a:r>
              <a:r>
                <a:rPr lang="ru-RU" dirty="0"/>
                <a:t>, обеспечивающих процесс целеполагания </a:t>
              </a:r>
              <a:endParaRPr lang="ru-RU" dirty="0" smtClean="0"/>
            </a:p>
            <a:p>
              <a:r>
                <a:rPr lang="ru-RU" dirty="0" smtClean="0"/>
                <a:t>у </a:t>
              </a:r>
              <a:r>
                <a:rPr lang="ru-RU" dirty="0"/>
                <a:t>обучающихся в различных видах деятельности.</a:t>
              </a:r>
              <a:endParaRPr lang="ru-RU" dirty="0">
                <a:effectLst/>
              </a:endParaRPr>
            </a:p>
          </p:txBody>
        </p:sp>
        <p:sp>
          <p:nvSpPr>
            <p:cNvPr id="37" name="Ромб 36"/>
            <p:cNvSpPr/>
            <p:nvPr/>
          </p:nvSpPr>
          <p:spPr>
            <a:xfrm>
              <a:off x="1126069" y="3051587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136650" y="3677956"/>
            <a:ext cx="9997128" cy="612000"/>
            <a:chOff x="1136650" y="3677956"/>
            <a:chExt cx="9997128" cy="612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773778" y="3693666"/>
              <a:ext cx="93600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Осознание учащимися того, что без четко поставленной цели трудно добиться результата в </a:t>
              </a:r>
              <a:r>
                <a:rPr lang="ru-RU" dirty="0" smtClean="0"/>
                <a:t>любом виде деятельности</a:t>
              </a:r>
              <a:r>
                <a:rPr lang="ru-RU" dirty="0"/>
                <a:t>.</a:t>
              </a:r>
              <a:endParaRPr lang="ru-RU" dirty="0">
                <a:effectLst/>
              </a:endParaRPr>
            </a:p>
          </p:txBody>
        </p:sp>
        <p:sp>
          <p:nvSpPr>
            <p:cNvPr id="38" name="Ромб 37"/>
            <p:cNvSpPr/>
            <p:nvPr/>
          </p:nvSpPr>
          <p:spPr>
            <a:xfrm>
              <a:off x="1136650" y="3677956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147233" y="4321686"/>
            <a:ext cx="9988661" cy="612000"/>
            <a:chOff x="1147233" y="4321686"/>
            <a:chExt cx="9988661" cy="612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775894" y="4371264"/>
              <a:ext cx="9360000" cy="468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Постановка цели в соответствии с возрастными и индивидуальными особенностями учащихся.</a:t>
              </a:r>
              <a:endParaRPr lang="ru-RU" dirty="0">
                <a:effectLst/>
              </a:endParaRPr>
            </a:p>
          </p:txBody>
        </p:sp>
        <p:sp>
          <p:nvSpPr>
            <p:cNvPr id="42" name="Ромб 41"/>
            <p:cNvSpPr/>
            <p:nvPr/>
          </p:nvSpPr>
          <p:spPr>
            <a:xfrm>
              <a:off x="1147233" y="4321686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47227" y="4965172"/>
            <a:ext cx="9988661" cy="612000"/>
            <a:chOff x="1147227" y="4965172"/>
            <a:chExt cx="9988661" cy="612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775888" y="4980882"/>
              <a:ext cx="93600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Постепенное возрастание доли самостоятельности учащихся в составлении и осуществлении плана своей жизнедеятельности.</a:t>
              </a:r>
              <a:endParaRPr lang="ru-RU" dirty="0">
                <a:effectLst/>
              </a:endParaRPr>
            </a:p>
          </p:txBody>
        </p:sp>
        <p:sp>
          <p:nvSpPr>
            <p:cNvPr id="44" name="Ромб 43"/>
            <p:cNvSpPr/>
            <p:nvPr/>
          </p:nvSpPr>
          <p:spPr>
            <a:xfrm>
              <a:off x="1147227" y="4965172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47227" y="5617131"/>
            <a:ext cx="9988661" cy="612000"/>
            <a:chOff x="1147227" y="5617131"/>
            <a:chExt cx="9988661" cy="612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775888" y="5692110"/>
              <a:ext cx="9360000" cy="468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Осуществление учащимися контроля своих достижений.</a:t>
              </a:r>
              <a:endParaRPr lang="ru-RU" dirty="0">
                <a:effectLst/>
              </a:endParaRPr>
            </a:p>
          </p:txBody>
        </p:sp>
        <p:sp>
          <p:nvSpPr>
            <p:cNvPr id="46" name="Ромб 45"/>
            <p:cNvSpPr/>
            <p:nvPr/>
          </p:nvSpPr>
          <p:spPr>
            <a:xfrm>
              <a:off x="1147227" y="5617131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9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42053" y="830334"/>
            <a:ext cx="10664927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Параметры эффективности деятельности обучающихся по осуществлению целеполагания</a:t>
            </a:r>
            <a:endParaRPr lang="ru-RU" sz="4000" dirty="0">
              <a:solidFill>
                <a:srgbClr val="6B327A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47233" y="2523065"/>
            <a:ext cx="10016176" cy="612000"/>
            <a:chOff x="1121832" y="2523065"/>
            <a:chExt cx="10016176" cy="612000"/>
          </a:xfrm>
        </p:grpSpPr>
        <p:sp>
          <p:nvSpPr>
            <p:cNvPr id="8" name="Ромб 7"/>
            <p:cNvSpPr/>
            <p:nvPr/>
          </p:nvSpPr>
          <p:spPr>
            <a:xfrm>
              <a:off x="1121832" y="2523065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778008" y="2590801"/>
              <a:ext cx="9360000" cy="468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П</a:t>
              </a:r>
              <a:r>
                <a:rPr lang="ru-RU" dirty="0" smtClean="0"/>
                <a:t>остепенное </a:t>
              </a:r>
              <a:r>
                <a:rPr lang="ru-RU" dirty="0"/>
                <a:t>повышение доли самостоятельности ученика в постановке </a:t>
              </a:r>
              <a:r>
                <a:rPr lang="ru-RU" dirty="0" smtClean="0"/>
                <a:t>целей.</a:t>
              </a:r>
              <a:endParaRPr lang="ru-RU" dirty="0">
                <a:effectLst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151470" y="3195526"/>
            <a:ext cx="10011940" cy="612000"/>
            <a:chOff x="1126069" y="3195526"/>
            <a:chExt cx="10011940" cy="612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78009" y="3223114"/>
              <a:ext cx="93600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Изменение </a:t>
              </a:r>
              <a:r>
                <a:rPr lang="ru-RU" dirty="0"/>
                <a:t>основы целеполагания – от эмоциональной </a:t>
              </a:r>
              <a:r>
                <a:rPr lang="ru-RU" dirty="0" smtClean="0"/>
                <a:t>к </a:t>
              </a:r>
              <a:r>
                <a:rPr lang="ru-RU" dirty="0"/>
                <a:t>осмыслению социальной, практической и личностной значимости изучаемой </a:t>
              </a:r>
              <a:r>
                <a:rPr lang="ru-RU" dirty="0" smtClean="0"/>
                <a:t>темы.</a:t>
              </a:r>
              <a:endParaRPr lang="ru-RU" dirty="0">
                <a:effectLst/>
              </a:endParaRPr>
            </a:p>
          </p:txBody>
        </p:sp>
        <p:sp>
          <p:nvSpPr>
            <p:cNvPr id="37" name="Ромб 36"/>
            <p:cNvSpPr/>
            <p:nvPr/>
          </p:nvSpPr>
          <p:spPr>
            <a:xfrm>
              <a:off x="1126069" y="3195526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36650" y="3881164"/>
            <a:ext cx="9997128" cy="634045"/>
            <a:chOff x="1136650" y="3881164"/>
            <a:chExt cx="9997128" cy="63404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773778" y="3939209"/>
              <a:ext cx="93600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/>
                <a:t>Расширение </a:t>
              </a:r>
              <a:r>
                <a:rPr lang="ru-RU" dirty="0"/>
                <a:t>границ планируемого – от осознания близких целей до ясного представления </a:t>
              </a:r>
              <a:r>
                <a:rPr lang="ru-RU" dirty="0" smtClean="0"/>
                <a:t>отдалённого будущего.</a:t>
              </a:r>
              <a:endParaRPr lang="ru-RU" dirty="0">
                <a:effectLst/>
              </a:endParaRPr>
            </a:p>
          </p:txBody>
        </p:sp>
        <p:sp>
          <p:nvSpPr>
            <p:cNvPr id="38" name="Ромб 37"/>
            <p:cNvSpPr/>
            <p:nvPr/>
          </p:nvSpPr>
          <p:spPr>
            <a:xfrm>
              <a:off x="1136650" y="3881164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47233" y="4558762"/>
            <a:ext cx="9988661" cy="642512"/>
            <a:chOff x="1147233" y="4558762"/>
            <a:chExt cx="9988661" cy="642512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775894" y="4625274"/>
              <a:ext cx="93600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Р</a:t>
              </a:r>
              <a:r>
                <a:rPr lang="ru-RU" dirty="0" smtClean="0"/>
                <a:t>азвитие у ребёнка рефлексивных способностей, позволяющих выработать </a:t>
              </a:r>
              <a:r>
                <a:rPr lang="ru-RU" dirty="0"/>
                <a:t>свои внутренние механизмы самоуправления </a:t>
              </a:r>
              <a:r>
                <a:rPr lang="ru-RU" dirty="0" smtClean="0"/>
                <a:t>учением.</a:t>
              </a:r>
              <a:endParaRPr lang="ru-RU" dirty="0">
                <a:effectLst/>
              </a:endParaRPr>
            </a:p>
          </p:txBody>
        </p:sp>
        <p:sp>
          <p:nvSpPr>
            <p:cNvPr id="42" name="Ромб 41"/>
            <p:cNvSpPr/>
            <p:nvPr/>
          </p:nvSpPr>
          <p:spPr>
            <a:xfrm>
              <a:off x="1147233" y="4558762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47233" y="5309207"/>
            <a:ext cx="10022520" cy="612000"/>
            <a:chOff x="1147233" y="5309207"/>
            <a:chExt cx="10022520" cy="612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809753" y="5345207"/>
              <a:ext cx="93600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И</a:t>
              </a:r>
              <a:r>
                <a:rPr lang="ru-RU" dirty="0" smtClean="0"/>
                <a:t>зменение </a:t>
              </a:r>
              <a:r>
                <a:rPr lang="ru-RU" dirty="0"/>
                <a:t>формы фиксации целеполагающей деятельности у учащихся - от таблицы, предложенной учителем, до ведения тетрадей самоконтроля.</a:t>
              </a:r>
              <a:endParaRPr lang="ru-RU" dirty="0">
                <a:effectLst/>
              </a:endParaRPr>
            </a:p>
          </p:txBody>
        </p:sp>
        <p:sp>
          <p:nvSpPr>
            <p:cNvPr id="44" name="Ромб 43"/>
            <p:cNvSpPr/>
            <p:nvPr/>
          </p:nvSpPr>
          <p:spPr>
            <a:xfrm>
              <a:off x="1147233" y="5309207"/>
              <a:ext cx="596907" cy="612000"/>
            </a:xfrm>
            <a:prstGeom prst="diamond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4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18309" y="2321005"/>
            <a:ext cx="538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рганизация </a:t>
            </a:r>
            <a:r>
              <a:rPr lang="ru-RU" sz="2000" dirty="0"/>
              <a:t>деятельности обучающихся по постановке целей в ходе учебного занятия способствует эффективному обучению, повышению мотивации к обучению и познанию, активному развитию </a:t>
            </a:r>
            <a:r>
              <a:rPr lang="ru-RU" sz="2000" dirty="0" err="1"/>
              <a:t>субъектности</a:t>
            </a:r>
            <a:r>
              <a:rPr lang="ru-RU" sz="2000" dirty="0"/>
              <a:t> ребёнка.</a:t>
            </a:r>
            <a:endParaRPr lang="ru-RU" sz="2000" dirty="0">
              <a:effectLst/>
            </a:endParaRPr>
          </a:p>
        </p:txBody>
      </p:sp>
      <p:pic>
        <p:nvPicPr>
          <p:cNvPr id="25602" name="Picture 2" descr="Картинки по запросу school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r="1"/>
          <a:stretch/>
        </p:blipFill>
        <p:spPr bwMode="auto">
          <a:xfrm>
            <a:off x="6824132" y="1697056"/>
            <a:ext cx="4182534" cy="318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333" y="1470176"/>
            <a:ext cx="3718455" cy="1371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Целеполагание </a:t>
            </a:r>
            <a:br>
              <a:rPr lang="ru-RU" b="1" dirty="0" smtClean="0">
                <a:solidFill>
                  <a:srgbClr val="6B327A"/>
                </a:solidFill>
              </a:rPr>
            </a:br>
            <a:r>
              <a:rPr lang="ru-RU" b="1" dirty="0" smtClean="0">
                <a:solidFill>
                  <a:srgbClr val="6B327A"/>
                </a:solidFill>
              </a:rPr>
              <a:t>направлено 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6300" y="311576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на изменение </a:t>
            </a:r>
            <a:r>
              <a:rPr lang="ru-RU" sz="2000" dirty="0"/>
              <a:t>сознания </a:t>
            </a:r>
            <a:r>
              <a:rPr lang="ru-RU" sz="2000" dirty="0" smtClean="0"/>
              <a:t>обучающегося;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на изменение подхода </a:t>
            </a:r>
            <a:r>
              <a:rPr lang="ru-RU" sz="2000" dirty="0"/>
              <a:t>к организации учебной </a:t>
            </a:r>
            <a:r>
              <a:rPr lang="ru-RU" sz="2000" dirty="0" smtClean="0"/>
              <a:t>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на включение </a:t>
            </a:r>
            <a:r>
              <a:rPr lang="ru-RU" sz="2000" dirty="0"/>
              <a:t>личности </a:t>
            </a:r>
            <a:r>
              <a:rPr lang="ru-RU" sz="2000" dirty="0" smtClean="0"/>
              <a:t>ребёнка </a:t>
            </a:r>
            <a:r>
              <a:rPr lang="ru-RU" sz="2000" dirty="0"/>
              <a:t>в планирование </a:t>
            </a:r>
            <a:r>
              <a:rPr lang="ru-RU" sz="2000" dirty="0" smtClean="0"/>
              <a:t>учёбы</a:t>
            </a:r>
            <a:r>
              <a:rPr lang="ru-RU" sz="2000" dirty="0"/>
              <a:t>, осознание своих </a:t>
            </a:r>
            <a:r>
              <a:rPr lang="ru-RU" sz="2000" dirty="0" smtClean="0"/>
              <a:t>результатов;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на превращение </a:t>
            </a:r>
            <a:r>
              <a:rPr lang="ru-RU" sz="2000" dirty="0"/>
              <a:t>учащегося из объекта обучения в его субъект, полноправного управленца и организатора учебной деятельности.</a:t>
            </a:r>
            <a:endParaRPr lang="ru-RU" sz="20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13448" r="17968" b="643"/>
          <a:stretch/>
        </p:blipFill>
        <p:spPr>
          <a:xfrm>
            <a:off x="6947361" y="1863631"/>
            <a:ext cx="4668931" cy="28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64024" y="1997289"/>
            <a:ext cx="57822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Определение цели учебного занятия – это ключевой и один из самых сложных моментов в процессе подготовки </a:t>
            </a:r>
            <a:r>
              <a:rPr lang="ru-RU" sz="2000" dirty="0" smtClean="0"/>
              <a:t>педагога </a:t>
            </a:r>
            <a:r>
              <a:rPr lang="ru-RU" sz="2000" dirty="0"/>
              <a:t>к его проведению. </a:t>
            </a:r>
            <a:endParaRPr lang="ru-RU" sz="2000" dirty="0" smtClean="0"/>
          </a:p>
          <a:p>
            <a:r>
              <a:rPr lang="ru-RU" sz="2000" dirty="0" smtClean="0"/>
              <a:t>В содержании целей занятия должны быть сформулированы теоретические обобщения, понятия и мировоззренческие идеи, обозначены интеллектуальные и практические умения и способы деятельности, которыми учащиеся должны овладеть.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Картинки по запросу учитель готовится к уро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68" y="1997289"/>
            <a:ext cx="3931364" cy="25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9275827"/>
              </p:ext>
            </p:extLst>
          </p:nvPr>
        </p:nvGraphicFramePr>
        <p:xfrm>
          <a:off x="1436915" y="2522764"/>
          <a:ext cx="8956222" cy="349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181102" y="1135134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>
                <a:solidFill>
                  <a:srgbClr val="6B327A"/>
                </a:solidFill>
              </a:rPr>
              <a:t>Группы педагогических целей</a:t>
            </a:r>
          </a:p>
        </p:txBody>
      </p:sp>
    </p:spTree>
    <p:extLst>
      <p:ext uri="{BB962C8B-B14F-4D97-AF65-F5344CB8AC3E}">
        <p14:creationId xmlns:p14="http://schemas.microsoft.com/office/powerpoint/2010/main" val="14379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8FDDAF-F727-4407-A150-3B0E9DA5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78FDDAF-F727-4407-A150-3B0E9DA5C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299AA-3DC2-4EE1-A71D-B1E908D1D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159299AA-3DC2-4EE1-A71D-B1E908D1D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AE732-9F98-4FDC-858C-F2FFD19D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148AE732-9F98-4FDC-858C-F2FFD19DA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F26AB5-443D-41A1-BBF5-F1C455D2B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0BF26AB5-443D-41A1-BBF5-F1C455D2B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2B4950-693F-4C69-B0BC-2625C881F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382B4950-693F-4C69-B0BC-2625C881F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B70052-EA8A-4113-9847-3AE66A3C3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06B70052-EA8A-4113-9847-3AE66A3C3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30108-3D92-4035-9E8F-53C7D565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03830108-3D92-4035-9E8F-53C7D5659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BE2F8C-0707-41B7-9C8E-84E3463C5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68BE2F8C-0707-41B7-9C8E-84E3463C5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333" y="1470176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Цель в обучении - это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3308" y="3187059"/>
            <a:ext cx="3891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предметная проекция </a:t>
            </a:r>
            <a:r>
              <a:rPr lang="ru-RU" sz="2000" dirty="0" smtClean="0"/>
              <a:t>будущего;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субъективный </a:t>
            </a:r>
            <a:r>
              <a:rPr lang="ru-RU" sz="2000" dirty="0"/>
              <a:t>образ желаемого, опережающий отражение событий в сознании </a:t>
            </a:r>
            <a:r>
              <a:rPr lang="ru-RU" sz="2000" dirty="0" smtClean="0"/>
              <a:t>человека;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предвосхищаемый </a:t>
            </a:r>
            <a:r>
              <a:rPr lang="ru-RU" sz="2000" dirty="0"/>
              <a:t>результат деятельности.</a:t>
            </a:r>
            <a:endParaRPr lang="ru-RU" sz="2000" b="0" dirty="0">
              <a:effectLst/>
            </a:endParaRPr>
          </a:p>
        </p:txBody>
      </p:sp>
      <p:pic>
        <p:nvPicPr>
          <p:cNvPr id="5122" name="Picture 2" descr="Картинки по запросу цел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86" y="1863231"/>
            <a:ext cx="4090759" cy="30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333" y="1470176"/>
            <a:ext cx="3718455" cy="1371600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rgbClr val="6B327A"/>
                </a:solidFill>
              </a:rPr>
              <a:t>Характеристика </a:t>
            </a:r>
            <a:br>
              <a:rPr lang="ru-RU" b="1" dirty="0" smtClean="0">
                <a:solidFill>
                  <a:srgbClr val="6B327A"/>
                </a:solidFill>
              </a:rPr>
            </a:br>
            <a:r>
              <a:rPr lang="ru-RU" b="1" dirty="0" smtClean="0">
                <a:solidFill>
                  <a:srgbClr val="6B327A"/>
                </a:solidFill>
              </a:rPr>
              <a:t>цели обучения</a:t>
            </a:r>
            <a:endParaRPr lang="ru-RU" b="1" dirty="0">
              <a:solidFill>
                <a:srgbClr val="6B32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6300" y="3270881"/>
            <a:ext cx="488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именно должно быть достигнуто в </a:t>
            </a:r>
            <a:r>
              <a:rPr lang="ru-RU" dirty="0" smtClean="0"/>
              <a:t>результате?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что следует направить активность.</a:t>
            </a:r>
            <a:endParaRPr lang="ru-RU" dirty="0">
              <a:effectLst/>
            </a:endParaRPr>
          </a:p>
        </p:txBody>
      </p:sp>
      <p:pic>
        <p:nvPicPr>
          <p:cNvPr id="5126" name="Picture 6" descr="Картинки по запросу ответить на вопросы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2003015"/>
            <a:ext cx="3592285" cy="25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4813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6448" y="3167726"/>
            <a:ext cx="1853293" cy="78095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B1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Цель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77930" y="2856808"/>
            <a:ext cx="3355522" cy="1445078"/>
          </a:xfrm>
          <a:prstGeom prst="rightArrow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средство </a:t>
            </a:r>
            <a:r>
              <a:rPr lang="ru-RU" sz="2000" dirty="0">
                <a:solidFill>
                  <a:schemeClr val="tx1"/>
                </a:solidFill>
              </a:rPr>
              <a:t>достижения цели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28701" y="3203102"/>
            <a:ext cx="4835979" cy="78095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DB1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Задачи: </a:t>
            </a:r>
            <a:r>
              <a:rPr lang="ru-RU" sz="2400" dirty="0" smtClean="0">
                <a:solidFill>
                  <a:schemeClr val="tx1"/>
                </a:solidFill>
              </a:rPr>
              <a:t>как будет достигаться цель?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Картинки по запросу человечек идет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2403475" y="1859401"/>
            <a:ext cx="10477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человечек идет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flipH="1">
            <a:off x="5909577" y="1911787"/>
            <a:ext cx="10477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1219</TotalTime>
  <Words>1393</Words>
  <Application>Microsoft Office PowerPoint</Application>
  <PresentationFormat>Широкоэкранный</PresentationFormat>
  <Paragraphs>222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Garamond</vt:lpstr>
      <vt:lpstr>Trebuchet MS</vt:lpstr>
      <vt:lpstr>Wingdings</vt:lpstr>
      <vt:lpstr>Натуральные материалы</vt:lpstr>
      <vt:lpstr>Целеполагание как метапредметный вид учебной деятельности и этап современного урока в условиях реализации ФГОС</vt:lpstr>
      <vt:lpstr>Презентация PowerPoint</vt:lpstr>
      <vt:lpstr>Презентация PowerPoint</vt:lpstr>
      <vt:lpstr>Целеполагание  направлено </vt:lpstr>
      <vt:lpstr>Презентация PowerPoint</vt:lpstr>
      <vt:lpstr>Презентация PowerPoint</vt:lpstr>
      <vt:lpstr>Цель в обучении - это</vt:lpstr>
      <vt:lpstr>Характеристика  цели обучения</vt:lpstr>
      <vt:lpstr>Презентация PowerPoint</vt:lpstr>
      <vt:lpstr>Общедидактические требования,  предъявляемые к целям</vt:lpstr>
      <vt:lpstr>Презентация PowerPoint</vt:lpstr>
      <vt:lpstr>Метод SMART</vt:lpstr>
      <vt:lpstr>Презентация PowerPoint</vt:lpstr>
      <vt:lpstr>Презентация PowerPoint</vt:lpstr>
      <vt:lpstr>Целеполагание</vt:lpstr>
      <vt:lpstr>Презентация PowerPoint</vt:lpstr>
      <vt:lpstr>Цели урока.</vt:lpstr>
      <vt:lpstr>Цели урока.</vt:lpstr>
      <vt:lpstr>Презентация PowerPoint</vt:lpstr>
      <vt:lpstr>Цели урока.</vt:lpstr>
      <vt:lpstr>Цели урока.</vt:lpstr>
      <vt:lpstr>Цели урока.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 учебных целей</vt:lpstr>
      <vt:lpstr>Диагностика  учебных целей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113</cp:revision>
  <dcterms:created xsi:type="dcterms:W3CDTF">2017-01-09T10:38:11Z</dcterms:created>
  <dcterms:modified xsi:type="dcterms:W3CDTF">2017-03-14T18:51:45Z</dcterms:modified>
</cp:coreProperties>
</file>